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30"/>
  </p:handoutMasterIdLst>
  <p:sldIdLst>
    <p:sldId id="281" r:id="rId3"/>
    <p:sldId id="282" r:id="rId5"/>
    <p:sldId id="283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302" r:id="rId25"/>
    <p:sldId id="303" r:id="rId26"/>
    <p:sldId id="304" r:id="rId27"/>
    <p:sldId id="306" r:id="rId28"/>
    <p:sldId id="307" r:id="rId29"/>
  </p:sldIdLst>
  <p:sldSz cx="12192000" cy="6858000"/>
  <p:notesSz cx="6858000" cy="9144000"/>
  <p:embeddedFontLst>
    <p:embeddedFont>
      <p:font typeface="汉仪旗黑-55简" panose="00020600040101010101" charset="-128"/>
      <p:regular r:id="rId34"/>
      <p:bold r:id="rId3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font" Target="fonts/font2.fntdata"/><Relationship Id="rId34" Type="http://schemas.openxmlformats.org/officeDocument/2006/relationships/font" Target="fonts/font1.fntdata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汉仪旗黑-55简" panose="00020600040101010101" charset="-128"/>
              </a:rPr>
            </a:fld>
            <a:endParaRPr lang="zh-CN" altLang="en-US">
              <a:latin typeface="汉仪旗黑-55简" panose="00020600040101010101" charset="-128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汉仪旗黑-55简" panose="00020600040101010101" charset="-128"/>
              </a:rPr>
            </a:fld>
            <a:endParaRPr lang="zh-CN" altLang="en-US">
              <a:latin typeface="汉仪旗黑-55简" panose="00020600040101010101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fld id="{DDEC06B3-E61C-41F1-81B9-95161F0E9D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fld id="{EB242E2A-C2AF-4A6F-830A-B2B4FA7C0BC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旗黑-55简" panose="00020600040101010101" charset="-128"/>
        <a:ea typeface="汉仪旗黑-55简" panose="00020600040101010101" charset="-128"/>
        <a:cs typeface="汉仪旗黑-55简" panose="00020600040101010101" charset="-128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9" r="28731"/>
          <a:stretch>
            <a:fillRect/>
          </a:stretch>
        </p:blipFill>
        <p:spPr>
          <a:xfrm>
            <a:off x="317" y="0"/>
            <a:ext cx="12188508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fld id="{553D42F6-B95E-429B-B705-1F5CED0D369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defRPr>
            </a:lvl1pPr>
          </a:lstStyle>
          <a:p>
            <a:fld id="{B8A74A99-EAEA-4149-B0F9-55ED51D896D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汉仪旗黑-55简" panose="00020600040101010101" charset="-128"/>
          <a:ea typeface="汉仪旗黑-55简" panose="00020600040101010101" charset="-128"/>
          <a:cs typeface="汉仪旗黑-55简" panose="00020600040101010101" charset="-12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893"/>
            <a:ext cx="12188825" cy="6856214"/>
          </a:xfrm>
          <a:prstGeom prst="rect">
            <a:avLst/>
          </a:prstGeom>
        </p:spPr>
      </p:pic>
      <p:sp>
        <p:nvSpPr>
          <p:cNvPr id="93" name="圆角矩形 92"/>
          <p:cNvSpPr/>
          <p:nvPr/>
        </p:nvSpPr>
        <p:spPr>
          <a:xfrm>
            <a:off x="3647728" y="5457924"/>
            <a:ext cx="4514850" cy="49257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4718609" y="5508725"/>
            <a:ext cx="270328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汇报人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：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XXXX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3647728" y="5445224"/>
            <a:ext cx="881471" cy="4925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381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4700036" y="4701096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输入企业名称</a:t>
            </a:r>
            <a:endParaRPr lang="zh-CN" altLang="en-US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2374741" y="3502749"/>
            <a:ext cx="698969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述职报告、工作汇报</a:t>
            </a:r>
            <a:r>
              <a:rPr lang="en-US" altLang="zh-CN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PPT</a:t>
            </a:r>
            <a:r>
              <a:rPr lang="zh-CN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模板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3297318" y="4207118"/>
            <a:ext cx="524090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Debriefing report PPT template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374741" y="1628800"/>
            <a:ext cx="7099662" cy="1648517"/>
            <a:chOff x="1403648" y="1553473"/>
            <a:chExt cx="6189772" cy="1437244"/>
          </a:xfrm>
        </p:grpSpPr>
        <p:grpSp>
          <p:nvGrpSpPr>
            <p:cNvPr id="23" name="组合 22"/>
            <p:cNvGrpSpPr/>
            <p:nvPr/>
          </p:nvGrpSpPr>
          <p:grpSpPr>
            <a:xfrm>
              <a:off x="1403648" y="1553473"/>
              <a:ext cx="1437244" cy="1437244"/>
              <a:chOff x="1677608" y="2996952"/>
              <a:chExt cx="1395643" cy="1395643"/>
            </a:xfrm>
          </p:grpSpPr>
          <p:sp>
            <p:nvSpPr>
              <p:cNvPr id="37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38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>
              <a:off x="1619660" y="1879313"/>
              <a:ext cx="1043570" cy="8038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5400" b="1" spc="400" dirty="0" smtClean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述</a:t>
              </a:r>
              <a:endParaRPr lang="zh-CN" altLang="en-US" sz="5400" b="1" spc="400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2987824" y="1553473"/>
              <a:ext cx="1437244" cy="1437244"/>
              <a:chOff x="1677608" y="2996952"/>
              <a:chExt cx="1395643" cy="1395643"/>
            </a:xfrm>
          </p:grpSpPr>
          <p:sp>
            <p:nvSpPr>
              <p:cNvPr id="35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36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6" name="矩形 25"/>
            <p:cNvSpPr/>
            <p:nvPr/>
          </p:nvSpPr>
          <p:spPr>
            <a:xfrm>
              <a:off x="3203834" y="1879313"/>
              <a:ext cx="1043570" cy="8038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5400" b="1" spc="400" dirty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职</a:t>
              </a:r>
              <a:endParaRPr lang="zh-CN" altLang="en-US" sz="5400" b="1" spc="400" dirty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4572000" y="1553473"/>
              <a:ext cx="1437244" cy="1437244"/>
              <a:chOff x="1677608" y="2996952"/>
              <a:chExt cx="1395643" cy="1395643"/>
            </a:xfrm>
          </p:grpSpPr>
          <p:sp>
            <p:nvSpPr>
              <p:cNvPr id="3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3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8" name="矩形 27"/>
            <p:cNvSpPr/>
            <p:nvPr/>
          </p:nvSpPr>
          <p:spPr>
            <a:xfrm>
              <a:off x="4788012" y="1879313"/>
              <a:ext cx="1043570" cy="8038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5400" b="1" spc="400" dirty="0" smtClean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报</a:t>
              </a:r>
              <a:endParaRPr lang="zh-CN" altLang="en-US" sz="5400" b="1" spc="400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6156176" y="1553473"/>
              <a:ext cx="1437244" cy="1437244"/>
              <a:chOff x="1677608" y="2996952"/>
              <a:chExt cx="1395643" cy="1395643"/>
            </a:xfrm>
          </p:grpSpPr>
          <p:sp>
            <p:nvSpPr>
              <p:cNvPr id="31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32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30" name="矩形 29"/>
            <p:cNvSpPr/>
            <p:nvPr/>
          </p:nvSpPr>
          <p:spPr>
            <a:xfrm>
              <a:off x="6372187" y="1879313"/>
              <a:ext cx="1043570" cy="8038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5400" b="1" spc="400" dirty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告</a:t>
              </a:r>
              <a:endParaRPr lang="zh-CN" altLang="en-US" sz="5400" b="1" spc="400" dirty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9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485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485"/>
                            </p:stCondLst>
                            <p:childTnLst>
                              <p:par>
                                <p:cTn id="2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985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3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5301E-6 -4.07407E-6 L 0.29409 -4.07407E-6 " pathEditMode="relative" rAng="0" ptsTypes="AA">
                                      <p:cBhvr>
                                        <p:cTn id="37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04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485"/>
                            </p:stCondLst>
                            <p:childTnLst>
                              <p:par>
                                <p:cTn id="4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9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bldLvl="0" animBg="1"/>
      <p:bldP spid="94" grpId="0"/>
      <p:bldP spid="94" grpId="1"/>
      <p:bldP spid="95" grpId="0" bldLvl="0" animBg="1"/>
      <p:bldP spid="95" grpId="1" bldLvl="0" animBg="1"/>
      <p:bldP spid="96" grpId="0"/>
      <p:bldP spid="97" grpId="0"/>
      <p:bldP spid="9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31"/>
          <p:cNvSpPr/>
          <p:nvPr/>
        </p:nvSpPr>
        <p:spPr>
          <a:xfrm>
            <a:off x="1282001" y="1937745"/>
            <a:ext cx="656642" cy="65664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1</a:t>
            </a:r>
            <a:endParaRPr lang="en-US" sz="2400" dirty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9" name="TextBox 32"/>
          <p:cNvSpPr txBox="1"/>
          <p:nvPr/>
        </p:nvSpPr>
        <p:spPr>
          <a:xfrm>
            <a:off x="1938643" y="1905204"/>
            <a:ext cx="1891187" cy="185224"/>
          </a:xfrm>
          <a:prstGeom prst="rect">
            <a:avLst/>
          </a:prstGeom>
          <a:noFill/>
        </p:spPr>
        <p:txBody>
          <a:bodyPr wrap="square" lIns="191950" tIns="0" rIns="0" bIns="0" rtlCol="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865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865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0" name="TextBox 33"/>
          <p:cNvSpPr txBox="1"/>
          <p:nvPr/>
        </p:nvSpPr>
        <p:spPr>
          <a:xfrm>
            <a:off x="1938643" y="2268684"/>
            <a:ext cx="2588690" cy="720505"/>
          </a:xfrm>
          <a:prstGeom prst="rect">
            <a:avLst/>
          </a:prstGeom>
          <a:noFill/>
        </p:spPr>
        <p:txBody>
          <a:bodyPr wrap="square" lIns="191950" tIns="0" rIns="0" bIns="0" rtlCol="0" anchor="ctr" anchorCtr="0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21" name="Rounded Rectangle 34"/>
          <p:cNvSpPr/>
          <p:nvPr/>
        </p:nvSpPr>
        <p:spPr>
          <a:xfrm>
            <a:off x="1282001" y="3349442"/>
            <a:ext cx="656642" cy="65664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3</a:t>
            </a:r>
            <a:endParaRPr lang="en-US" sz="2400" dirty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2" name="TextBox 35"/>
          <p:cNvSpPr txBox="1"/>
          <p:nvPr/>
        </p:nvSpPr>
        <p:spPr>
          <a:xfrm>
            <a:off x="1938643" y="3316901"/>
            <a:ext cx="1891187" cy="185224"/>
          </a:xfrm>
          <a:prstGeom prst="rect">
            <a:avLst/>
          </a:prstGeom>
          <a:noFill/>
        </p:spPr>
        <p:txBody>
          <a:bodyPr wrap="square" lIns="191950" tIns="0" rIns="0" bIns="0" rtlCol="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865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865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3" name="TextBox 36"/>
          <p:cNvSpPr txBox="1"/>
          <p:nvPr/>
        </p:nvSpPr>
        <p:spPr>
          <a:xfrm>
            <a:off x="1938643" y="3670200"/>
            <a:ext cx="2588690" cy="720505"/>
          </a:xfrm>
          <a:prstGeom prst="rect">
            <a:avLst/>
          </a:prstGeom>
          <a:noFill/>
        </p:spPr>
        <p:txBody>
          <a:bodyPr wrap="square" lIns="191950" tIns="0" rIns="0" bIns="0" rtlCol="0" anchor="ctr" anchorCtr="0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24" name="Rounded Rectangle 37"/>
          <p:cNvSpPr/>
          <p:nvPr/>
        </p:nvSpPr>
        <p:spPr>
          <a:xfrm>
            <a:off x="1282001" y="4759131"/>
            <a:ext cx="656642" cy="656642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5</a:t>
            </a:r>
            <a:endParaRPr lang="en-US" sz="2400" dirty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5" name="TextBox 38"/>
          <p:cNvSpPr txBox="1"/>
          <p:nvPr/>
        </p:nvSpPr>
        <p:spPr>
          <a:xfrm>
            <a:off x="1938643" y="4726591"/>
            <a:ext cx="1891187" cy="185224"/>
          </a:xfrm>
          <a:prstGeom prst="rect">
            <a:avLst/>
          </a:prstGeom>
          <a:noFill/>
        </p:spPr>
        <p:txBody>
          <a:bodyPr wrap="square" lIns="191950" tIns="0" rIns="0" bIns="0" rtlCol="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865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865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6" name="TextBox 39"/>
          <p:cNvSpPr txBox="1"/>
          <p:nvPr/>
        </p:nvSpPr>
        <p:spPr>
          <a:xfrm>
            <a:off x="1938643" y="5071716"/>
            <a:ext cx="2588690" cy="720505"/>
          </a:xfrm>
          <a:prstGeom prst="rect">
            <a:avLst/>
          </a:prstGeom>
          <a:noFill/>
        </p:spPr>
        <p:txBody>
          <a:bodyPr wrap="square" lIns="191950" tIns="0" rIns="0" bIns="0" rtlCol="0" anchor="ctr" anchorCtr="0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9" name="Rounded Rectangle 40"/>
          <p:cNvSpPr/>
          <p:nvPr/>
        </p:nvSpPr>
        <p:spPr>
          <a:xfrm flipH="1">
            <a:off x="10253358" y="1937745"/>
            <a:ext cx="656642" cy="656643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2</a:t>
            </a:r>
            <a:endParaRPr lang="en-US" sz="2400" dirty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0" name="TextBox 41"/>
          <p:cNvSpPr txBox="1"/>
          <p:nvPr/>
        </p:nvSpPr>
        <p:spPr>
          <a:xfrm flipH="1">
            <a:off x="8362172" y="1905204"/>
            <a:ext cx="1891187" cy="185224"/>
          </a:xfrm>
          <a:prstGeom prst="rect">
            <a:avLst/>
          </a:prstGeom>
          <a:noFill/>
        </p:spPr>
        <p:txBody>
          <a:bodyPr wrap="square" lIns="0" tIns="0" rIns="191950" bIns="0" rtlCol="0" anchor="ctr" anchorCtr="0">
            <a:no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865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865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1" name="TextBox 42"/>
          <p:cNvSpPr txBox="1"/>
          <p:nvPr/>
        </p:nvSpPr>
        <p:spPr>
          <a:xfrm flipH="1">
            <a:off x="7803680" y="2253966"/>
            <a:ext cx="2449676" cy="720505"/>
          </a:xfrm>
          <a:prstGeom prst="rect">
            <a:avLst/>
          </a:prstGeom>
          <a:noFill/>
        </p:spPr>
        <p:txBody>
          <a:bodyPr wrap="square" lIns="0" tIns="0" rIns="191950" bIns="0" rtlCol="0" anchor="ctr" anchorCtr="0">
            <a:no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2" name="Rounded Rectangle 43"/>
          <p:cNvSpPr/>
          <p:nvPr/>
        </p:nvSpPr>
        <p:spPr>
          <a:xfrm flipH="1">
            <a:off x="10253358" y="3349442"/>
            <a:ext cx="656642" cy="656643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4</a:t>
            </a:r>
            <a:endParaRPr lang="en-US" sz="2400" dirty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3" name="TextBox 44"/>
          <p:cNvSpPr txBox="1"/>
          <p:nvPr/>
        </p:nvSpPr>
        <p:spPr>
          <a:xfrm flipH="1">
            <a:off x="8277318" y="3316902"/>
            <a:ext cx="1891187" cy="185224"/>
          </a:xfrm>
          <a:prstGeom prst="rect">
            <a:avLst/>
          </a:prstGeom>
          <a:noFill/>
        </p:spPr>
        <p:txBody>
          <a:bodyPr wrap="square" lIns="0" tIns="0" rIns="191950" bIns="0" rtlCol="0" anchor="ctr" anchorCtr="0">
            <a:no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865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865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4" name="TextBox 45"/>
          <p:cNvSpPr txBox="1"/>
          <p:nvPr/>
        </p:nvSpPr>
        <p:spPr>
          <a:xfrm flipH="1">
            <a:off x="7803680" y="3694034"/>
            <a:ext cx="2449676" cy="720505"/>
          </a:xfrm>
          <a:prstGeom prst="rect">
            <a:avLst/>
          </a:prstGeom>
          <a:noFill/>
        </p:spPr>
        <p:txBody>
          <a:bodyPr wrap="square" lIns="0" tIns="0" rIns="191950" bIns="0" rtlCol="0" anchor="ctr" anchorCtr="0">
            <a:no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5" name="Rounded Rectangle 46"/>
          <p:cNvSpPr/>
          <p:nvPr/>
        </p:nvSpPr>
        <p:spPr>
          <a:xfrm flipH="1">
            <a:off x="10253358" y="4759132"/>
            <a:ext cx="656642" cy="656643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6</a:t>
            </a:r>
            <a:endParaRPr lang="en-US" sz="2400" dirty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6" name="TextBox 47"/>
          <p:cNvSpPr txBox="1"/>
          <p:nvPr/>
        </p:nvSpPr>
        <p:spPr>
          <a:xfrm flipH="1">
            <a:off x="8362172" y="4726591"/>
            <a:ext cx="1891187" cy="185224"/>
          </a:xfrm>
          <a:prstGeom prst="rect">
            <a:avLst/>
          </a:prstGeom>
          <a:noFill/>
        </p:spPr>
        <p:txBody>
          <a:bodyPr wrap="square" lIns="0" tIns="0" rIns="191950" bIns="0" rtlCol="0" anchor="ctr" anchorCtr="0">
            <a:no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865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865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7" name="TextBox 48"/>
          <p:cNvSpPr txBox="1"/>
          <p:nvPr/>
        </p:nvSpPr>
        <p:spPr>
          <a:xfrm flipH="1">
            <a:off x="7803680" y="5029057"/>
            <a:ext cx="2449676" cy="720505"/>
          </a:xfrm>
          <a:prstGeom prst="rect">
            <a:avLst/>
          </a:prstGeom>
          <a:noFill/>
        </p:spPr>
        <p:txBody>
          <a:bodyPr wrap="square" lIns="0" tIns="0" rIns="191950" bIns="0" rtlCol="0" anchor="ctr" anchorCtr="0">
            <a:no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52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3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4689342" y="2748405"/>
            <a:ext cx="2952328" cy="1843589"/>
            <a:chOff x="1633091" y="2393556"/>
            <a:chExt cx="2952328" cy="1843589"/>
          </a:xfrm>
        </p:grpSpPr>
        <p:sp>
          <p:nvSpPr>
            <p:cNvPr id="55" name="Freeform 9"/>
            <p:cNvSpPr/>
            <p:nvPr/>
          </p:nvSpPr>
          <p:spPr bwMode="auto">
            <a:xfrm flipH="1">
              <a:off x="1633091" y="2393556"/>
              <a:ext cx="2952328" cy="1843589"/>
            </a:xfrm>
            <a:custGeom>
              <a:avLst/>
              <a:gdLst>
                <a:gd name="T0" fmla="*/ 262 w 320"/>
                <a:gd name="T1" fmla="*/ 70 h 200"/>
                <a:gd name="T2" fmla="*/ 163 w 320"/>
                <a:gd name="T3" fmla="*/ 0 h 200"/>
                <a:gd name="T4" fmla="*/ 63 w 320"/>
                <a:gd name="T5" fmla="*/ 94 h 200"/>
                <a:gd name="T6" fmla="*/ 54 w 320"/>
                <a:gd name="T7" fmla="*/ 93 h 200"/>
                <a:gd name="T8" fmla="*/ 0 w 320"/>
                <a:gd name="T9" fmla="*/ 146 h 200"/>
                <a:gd name="T10" fmla="*/ 43 w 320"/>
                <a:gd name="T11" fmla="*/ 200 h 200"/>
                <a:gd name="T12" fmla="*/ 251 w 320"/>
                <a:gd name="T13" fmla="*/ 200 h 200"/>
                <a:gd name="T14" fmla="*/ 320 w 320"/>
                <a:gd name="T15" fmla="*/ 134 h 200"/>
                <a:gd name="T16" fmla="*/ 262 w 320"/>
                <a:gd name="T17" fmla="*/ 7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200">
                  <a:moveTo>
                    <a:pt x="262" y="70"/>
                  </a:moveTo>
                  <a:cubicBezTo>
                    <a:pt x="249" y="29"/>
                    <a:pt x="209" y="0"/>
                    <a:pt x="163" y="0"/>
                  </a:cubicBezTo>
                  <a:cubicBezTo>
                    <a:pt x="108" y="0"/>
                    <a:pt x="66" y="41"/>
                    <a:pt x="63" y="94"/>
                  </a:cubicBezTo>
                  <a:cubicBezTo>
                    <a:pt x="60" y="94"/>
                    <a:pt x="57" y="93"/>
                    <a:pt x="54" y="93"/>
                  </a:cubicBezTo>
                  <a:cubicBezTo>
                    <a:pt x="24" y="93"/>
                    <a:pt x="0" y="117"/>
                    <a:pt x="0" y="146"/>
                  </a:cubicBezTo>
                  <a:cubicBezTo>
                    <a:pt x="0" y="171"/>
                    <a:pt x="19" y="195"/>
                    <a:pt x="43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87" y="200"/>
                    <a:pt x="320" y="170"/>
                    <a:pt x="320" y="134"/>
                  </a:cubicBezTo>
                  <a:cubicBezTo>
                    <a:pt x="320" y="101"/>
                    <a:pt x="295" y="74"/>
                    <a:pt x="262" y="70"/>
                  </a:cubicBez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5520" tIns="37760" rIns="75520" bIns="377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endParaRPr>
            </a:p>
          </p:txBody>
        </p:sp>
        <p:sp>
          <p:nvSpPr>
            <p:cNvPr id="56" name="Freeform 9"/>
            <p:cNvSpPr/>
            <p:nvPr/>
          </p:nvSpPr>
          <p:spPr bwMode="auto">
            <a:xfrm flipH="1">
              <a:off x="1709291" y="2441139"/>
              <a:ext cx="2799928" cy="1748422"/>
            </a:xfrm>
            <a:custGeom>
              <a:avLst/>
              <a:gdLst>
                <a:gd name="T0" fmla="*/ 262 w 320"/>
                <a:gd name="T1" fmla="*/ 70 h 200"/>
                <a:gd name="T2" fmla="*/ 163 w 320"/>
                <a:gd name="T3" fmla="*/ 0 h 200"/>
                <a:gd name="T4" fmla="*/ 63 w 320"/>
                <a:gd name="T5" fmla="*/ 94 h 200"/>
                <a:gd name="T6" fmla="*/ 54 w 320"/>
                <a:gd name="T7" fmla="*/ 93 h 200"/>
                <a:gd name="T8" fmla="*/ 0 w 320"/>
                <a:gd name="T9" fmla="*/ 146 h 200"/>
                <a:gd name="T10" fmla="*/ 43 w 320"/>
                <a:gd name="T11" fmla="*/ 200 h 200"/>
                <a:gd name="T12" fmla="*/ 251 w 320"/>
                <a:gd name="T13" fmla="*/ 200 h 200"/>
                <a:gd name="T14" fmla="*/ 320 w 320"/>
                <a:gd name="T15" fmla="*/ 134 h 200"/>
                <a:gd name="T16" fmla="*/ 262 w 320"/>
                <a:gd name="T17" fmla="*/ 7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200">
                  <a:moveTo>
                    <a:pt x="262" y="70"/>
                  </a:moveTo>
                  <a:cubicBezTo>
                    <a:pt x="249" y="29"/>
                    <a:pt x="209" y="0"/>
                    <a:pt x="163" y="0"/>
                  </a:cubicBezTo>
                  <a:cubicBezTo>
                    <a:pt x="108" y="0"/>
                    <a:pt x="66" y="41"/>
                    <a:pt x="63" y="94"/>
                  </a:cubicBezTo>
                  <a:cubicBezTo>
                    <a:pt x="60" y="94"/>
                    <a:pt x="57" y="93"/>
                    <a:pt x="54" y="93"/>
                  </a:cubicBezTo>
                  <a:cubicBezTo>
                    <a:pt x="24" y="93"/>
                    <a:pt x="0" y="117"/>
                    <a:pt x="0" y="146"/>
                  </a:cubicBezTo>
                  <a:cubicBezTo>
                    <a:pt x="0" y="171"/>
                    <a:pt x="19" y="195"/>
                    <a:pt x="43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87" y="200"/>
                    <a:pt x="320" y="170"/>
                    <a:pt x="320" y="134"/>
                  </a:cubicBezTo>
                  <a:cubicBezTo>
                    <a:pt x="320" y="101"/>
                    <a:pt x="295" y="74"/>
                    <a:pt x="262" y="70"/>
                  </a:cubicBez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5520" tIns="37760" rIns="75520" bIns="3776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015">
                <a:defRPr/>
              </a:pPr>
              <a:endPara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endParaRPr>
            </a:p>
          </p:txBody>
        </p:sp>
      </p:grpSp>
      <p:sp>
        <p:nvSpPr>
          <p:cNvPr id="58" name="Docer Falling Dust PPT demo 15"/>
          <p:cNvSpPr>
            <a:spLocks noEditPoints="1"/>
          </p:cNvSpPr>
          <p:nvPr/>
        </p:nvSpPr>
        <p:spPr bwMode="auto">
          <a:xfrm>
            <a:off x="5689739" y="3409513"/>
            <a:ext cx="951534" cy="714422"/>
          </a:xfrm>
          <a:custGeom>
            <a:avLst/>
            <a:gdLst>
              <a:gd name="T0" fmla="*/ 36 w 124"/>
              <a:gd name="T1" fmla="*/ 6 h 93"/>
              <a:gd name="T2" fmla="*/ 75 w 124"/>
              <a:gd name="T3" fmla="*/ 14 h 93"/>
              <a:gd name="T4" fmla="*/ 48 w 124"/>
              <a:gd name="T5" fmla="*/ 0 h 93"/>
              <a:gd name="T6" fmla="*/ 8 w 124"/>
              <a:gd name="T7" fmla="*/ 64 h 93"/>
              <a:gd name="T8" fmla="*/ 77 w 124"/>
              <a:gd name="T9" fmla="*/ 67 h 93"/>
              <a:gd name="T10" fmla="*/ 85 w 124"/>
              <a:gd name="T11" fmla="*/ 6 h 93"/>
              <a:gd name="T12" fmla="*/ 81 w 124"/>
              <a:gd name="T13" fmla="*/ 10 h 93"/>
              <a:gd name="T14" fmla="*/ 81 w 124"/>
              <a:gd name="T15" fmla="*/ 10 h 93"/>
              <a:gd name="T16" fmla="*/ 81 w 124"/>
              <a:gd name="T17" fmla="*/ 10 h 93"/>
              <a:gd name="T18" fmla="*/ 80 w 124"/>
              <a:gd name="T19" fmla="*/ 11 h 93"/>
              <a:gd name="T20" fmla="*/ 80 w 124"/>
              <a:gd name="T21" fmla="*/ 11 h 93"/>
              <a:gd name="T22" fmla="*/ 80 w 124"/>
              <a:gd name="T23" fmla="*/ 11 h 93"/>
              <a:gd name="T24" fmla="*/ 80 w 124"/>
              <a:gd name="T25" fmla="*/ 12 h 93"/>
              <a:gd name="T26" fmla="*/ 80 w 124"/>
              <a:gd name="T27" fmla="*/ 12 h 93"/>
              <a:gd name="T28" fmla="*/ 81 w 124"/>
              <a:gd name="T29" fmla="*/ 12 h 93"/>
              <a:gd name="T30" fmla="*/ 81 w 124"/>
              <a:gd name="T31" fmla="*/ 13 h 93"/>
              <a:gd name="T32" fmla="*/ 81 w 124"/>
              <a:gd name="T33" fmla="*/ 13 h 93"/>
              <a:gd name="T34" fmla="*/ 81 w 124"/>
              <a:gd name="T35" fmla="*/ 13 h 93"/>
              <a:gd name="T36" fmla="*/ 81 w 124"/>
              <a:gd name="T37" fmla="*/ 13 h 93"/>
              <a:gd name="T38" fmla="*/ 82 w 124"/>
              <a:gd name="T39" fmla="*/ 13 h 93"/>
              <a:gd name="T40" fmla="*/ 82 w 124"/>
              <a:gd name="T41" fmla="*/ 14 h 93"/>
              <a:gd name="T42" fmla="*/ 82 w 124"/>
              <a:gd name="T43" fmla="*/ 14 h 93"/>
              <a:gd name="T44" fmla="*/ 83 w 124"/>
              <a:gd name="T45" fmla="*/ 14 h 93"/>
              <a:gd name="T46" fmla="*/ 83 w 124"/>
              <a:gd name="T47" fmla="*/ 14 h 93"/>
              <a:gd name="T48" fmla="*/ 83 w 124"/>
              <a:gd name="T49" fmla="*/ 14 h 93"/>
              <a:gd name="T50" fmla="*/ 84 w 124"/>
              <a:gd name="T51" fmla="*/ 14 h 93"/>
              <a:gd name="T52" fmla="*/ 84 w 124"/>
              <a:gd name="T53" fmla="*/ 13 h 93"/>
              <a:gd name="T54" fmla="*/ 84 w 124"/>
              <a:gd name="T55" fmla="*/ 13 h 93"/>
              <a:gd name="T56" fmla="*/ 85 w 124"/>
              <a:gd name="T57" fmla="*/ 13 h 93"/>
              <a:gd name="T58" fmla="*/ 85 w 124"/>
              <a:gd name="T59" fmla="*/ 13 h 93"/>
              <a:gd name="T60" fmla="*/ 88 w 124"/>
              <a:gd name="T61" fmla="*/ 11 h 93"/>
              <a:gd name="T62" fmla="*/ 110 w 124"/>
              <a:gd name="T63" fmla="*/ 30 h 93"/>
              <a:gd name="T64" fmla="*/ 123 w 124"/>
              <a:gd name="T65" fmla="*/ 27 h 93"/>
              <a:gd name="T66" fmla="*/ 123 w 124"/>
              <a:gd name="T67" fmla="*/ 27 h 93"/>
              <a:gd name="T68" fmla="*/ 123 w 124"/>
              <a:gd name="T69" fmla="*/ 26 h 93"/>
              <a:gd name="T70" fmla="*/ 123 w 124"/>
              <a:gd name="T71" fmla="*/ 26 h 93"/>
              <a:gd name="T72" fmla="*/ 124 w 124"/>
              <a:gd name="T73" fmla="*/ 26 h 93"/>
              <a:gd name="T74" fmla="*/ 124 w 124"/>
              <a:gd name="T75" fmla="*/ 25 h 93"/>
              <a:gd name="T76" fmla="*/ 124 w 124"/>
              <a:gd name="T77" fmla="*/ 25 h 93"/>
              <a:gd name="T78" fmla="*/ 124 w 124"/>
              <a:gd name="T79" fmla="*/ 25 h 93"/>
              <a:gd name="T80" fmla="*/ 124 w 124"/>
              <a:gd name="T81" fmla="*/ 24 h 93"/>
              <a:gd name="T82" fmla="*/ 124 w 124"/>
              <a:gd name="T83" fmla="*/ 24 h 93"/>
              <a:gd name="T84" fmla="*/ 123 w 124"/>
              <a:gd name="T85" fmla="*/ 24 h 93"/>
              <a:gd name="T86" fmla="*/ 123 w 124"/>
              <a:gd name="T87" fmla="*/ 23 h 93"/>
              <a:gd name="T88" fmla="*/ 123 w 124"/>
              <a:gd name="T89" fmla="*/ 23 h 93"/>
              <a:gd name="T90" fmla="*/ 123 w 124"/>
              <a:gd name="T91" fmla="*/ 23 h 93"/>
              <a:gd name="T92" fmla="*/ 122 w 124"/>
              <a:gd name="T93" fmla="*/ 23 h 93"/>
              <a:gd name="T94" fmla="*/ 122 w 124"/>
              <a:gd name="T95" fmla="*/ 23 h 93"/>
              <a:gd name="T96" fmla="*/ 122 w 124"/>
              <a:gd name="T97" fmla="*/ 22 h 93"/>
              <a:gd name="T98" fmla="*/ 121 w 124"/>
              <a:gd name="T99" fmla="*/ 22 h 93"/>
              <a:gd name="T100" fmla="*/ 121 w 124"/>
              <a:gd name="T101" fmla="*/ 22 h 93"/>
              <a:gd name="T102" fmla="*/ 121 w 124"/>
              <a:gd name="T103" fmla="*/ 22 h 93"/>
              <a:gd name="T104" fmla="*/ 120 w 124"/>
              <a:gd name="T105" fmla="*/ 23 h 93"/>
              <a:gd name="T106" fmla="*/ 120 w 124"/>
              <a:gd name="T107" fmla="*/ 23 h 93"/>
              <a:gd name="T108" fmla="*/ 120 w 124"/>
              <a:gd name="T109" fmla="*/ 23 h 93"/>
              <a:gd name="T110" fmla="*/ 120 w 124"/>
              <a:gd name="T111" fmla="*/ 23 h 93"/>
              <a:gd name="T112" fmla="*/ 119 w 124"/>
              <a:gd name="T113" fmla="*/ 23 h 93"/>
              <a:gd name="T114" fmla="*/ 119 w 124"/>
              <a:gd name="T115" fmla="*/ 24 h 93"/>
              <a:gd name="T116" fmla="*/ 94 w 124"/>
              <a:gd name="T117" fmla="*/ 6 h 93"/>
              <a:gd name="T118" fmla="*/ 79 w 124"/>
              <a:gd name="T119" fmla="*/ 18 h 93"/>
              <a:gd name="T120" fmla="*/ 87 w 124"/>
              <a:gd name="T121" fmla="*/ 57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24" h="93">
                <a:moveTo>
                  <a:pt x="48" y="0"/>
                </a:moveTo>
                <a:cubicBezTo>
                  <a:pt x="46" y="0"/>
                  <a:pt x="45" y="1"/>
                  <a:pt x="43" y="1"/>
                </a:cubicBezTo>
                <a:cubicBezTo>
                  <a:pt x="41" y="2"/>
                  <a:pt x="38" y="4"/>
                  <a:pt x="36" y="6"/>
                </a:cubicBezTo>
                <a:cubicBezTo>
                  <a:pt x="31" y="11"/>
                  <a:pt x="31" y="11"/>
                  <a:pt x="31" y="11"/>
                </a:cubicBezTo>
                <a:cubicBezTo>
                  <a:pt x="54" y="35"/>
                  <a:pt x="54" y="35"/>
                  <a:pt x="54" y="35"/>
                </a:cubicBezTo>
                <a:cubicBezTo>
                  <a:pt x="75" y="14"/>
                  <a:pt x="75" y="14"/>
                  <a:pt x="75" y="14"/>
                </a:cubicBezTo>
                <a:cubicBezTo>
                  <a:pt x="68" y="6"/>
                  <a:pt x="68" y="6"/>
                  <a:pt x="68" y="6"/>
                </a:cubicBezTo>
                <a:cubicBezTo>
                  <a:pt x="63" y="2"/>
                  <a:pt x="57" y="0"/>
                  <a:pt x="52" y="0"/>
                </a:cubicBezTo>
                <a:cubicBezTo>
                  <a:pt x="50" y="0"/>
                  <a:pt x="49" y="0"/>
                  <a:pt x="48" y="0"/>
                </a:cubicBezTo>
                <a:close/>
                <a:moveTo>
                  <a:pt x="26" y="16"/>
                </a:moveTo>
                <a:cubicBezTo>
                  <a:pt x="8" y="34"/>
                  <a:pt x="8" y="34"/>
                  <a:pt x="8" y="34"/>
                </a:cubicBezTo>
                <a:cubicBezTo>
                  <a:pt x="0" y="42"/>
                  <a:pt x="0" y="55"/>
                  <a:pt x="8" y="64"/>
                </a:cubicBezTo>
                <a:cubicBezTo>
                  <a:pt x="29" y="85"/>
                  <a:pt x="29" y="85"/>
                  <a:pt x="29" y="85"/>
                </a:cubicBezTo>
                <a:cubicBezTo>
                  <a:pt x="37" y="93"/>
                  <a:pt x="51" y="93"/>
                  <a:pt x="60" y="85"/>
                </a:cubicBezTo>
                <a:cubicBezTo>
                  <a:pt x="77" y="67"/>
                  <a:pt x="77" y="67"/>
                  <a:pt x="77" y="67"/>
                </a:cubicBezTo>
                <a:cubicBezTo>
                  <a:pt x="26" y="16"/>
                  <a:pt x="26" y="16"/>
                  <a:pt x="26" y="16"/>
                </a:cubicBezTo>
                <a:close/>
                <a:moveTo>
                  <a:pt x="88" y="6"/>
                </a:moveTo>
                <a:cubicBezTo>
                  <a:pt x="87" y="6"/>
                  <a:pt x="86" y="6"/>
                  <a:pt x="85" y="6"/>
                </a:cubicBezTo>
                <a:cubicBezTo>
                  <a:pt x="83" y="7"/>
                  <a:pt x="82" y="8"/>
                  <a:pt x="81" y="9"/>
                </a:cubicBezTo>
                <a:cubicBezTo>
                  <a:pt x="81" y="9"/>
                  <a:pt x="81" y="10"/>
                  <a:pt x="81" y="10"/>
                </a:cubicBezTo>
                <a:cubicBezTo>
                  <a:pt x="81" y="10"/>
                  <a:pt x="81" y="10"/>
                  <a:pt x="81" y="10"/>
                </a:cubicBezTo>
                <a:cubicBezTo>
                  <a:pt x="81" y="10"/>
                  <a:pt x="81" y="10"/>
                  <a:pt x="81" y="10"/>
                </a:cubicBezTo>
                <a:cubicBezTo>
                  <a:pt x="81" y="10"/>
                  <a:pt x="81" y="10"/>
                  <a:pt x="81" y="10"/>
                </a:cubicBezTo>
                <a:cubicBezTo>
                  <a:pt x="81" y="10"/>
                  <a:pt x="81" y="10"/>
                  <a:pt x="81" y="10"/>
                </a:cubicBezTo>
                <a:cubicBezTo>
                  <a:pt x="81" y="10"/>
                  <a:pt x="81" y="10"/>
                  <a:pt x="81" y="10"/>
                </a:cubicBezTo>
                <a:cubicBezTo>
                  <a:pt x="81" y="10"/>
                  <a:pt x="80" y="10"/>
                  <a:pt x="80" y="10"/>
                </a:cubicBezTo>
                <a:cubicBezTo>
                  <a:pt x="80" y="10"/>
                  <a:pt x="81" y="10"/>
                  <a:pt x="81" y="10"/>
                </a:cubicBez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ubicBezTo>
                  <a:pt x="80" y="11"/>
                  <a:pt x="80" y="10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0" y="11"/>
                  <a:pt x="80" y="11"/>
                  <a:pt x="80" y="11"/>
                </a:cubicBezTo>
                <a:cubicBezTo>
                  <a:pt x="80" y="11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1" y="12"/>
                </a:cubicBezTo>
                <a:cubicBezTo>
                  <a:pt x="81" y="12"/>
                  <a:pt x="81" y="12"/>
                  <a:pt x="81" y="12"/>
                </a:cubicBezTo>
                <a:cubicBezTo>
                  <a:pt x="81" y="12"/>
                  <a:pt x="81" y="12"/>
                  <a:pt x="81" y="12"/>
                </a:cubicBezTo>
                <a:cubicBezTo>
                  <a:pt x="81" y="12"/>
                  <a:pt x="81" y="12"/>
                  <a:pt x="81" y="12"/>
                </a:cubicBezTo>
                <a:cubicBezTo>
                  <a:pt x="81" y="12"/>
                  <a:pt x="81" y="12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1" y="13"/>
                  <a:pt x="82" y="13"/>
                  <a:pt x="82" y="13"/>
                </a:cubicBezTo>
                <a:cubicBezTo>
                  <a:pt x="82" y="13"/>
                  <a:pt x="82" y="13"/>
                  <a:pt x="82" y="13"/>
                </a:cubicBezTo>
                <a:cubicBezTo>
                  <a:pt x="82" y="13"/>
                  <a:pt x="82" y="13"/>
                  <a:pt x="82" y="13"/>
                </a:cubicBezTo>
                <a:cubicBezTo>
                  <a:pt x="82" y="13"/>
                  <a:pt x="82" y="13"/>
                  <a:pt x="82" y="14"/>
                </a:cubicBezTo>
                <a:cubicBezTo>
                  <a:pt x="82" y="14"/>
                  <a:pt x="82" y="14"/>
                  <a:pt x="82" y="14"/>
                </a:cubicBezTo>
                <a:cubicBezTo>
                  <a:pt x="82" y="14"/>
                  <a:pt x="82" y="14"/>
                  <a:pt x="82" y="14"/>
                </a:cubicBezTo>
                <a:cubicBezTo>
                  <a:pt x="82" y="14"/>
                  <a:pt x="82" y="14"/>
                  <a:pt x="82" y="14"/>
                </a:cubicBezTo>
                <a:cubicBezTo>
                  <a:pt x="82" y="14"/>
                  <a:pt x="82" y="14"/>
                  <a:pt x="82" y="14"/>
                </a:cubicBezTo>
                <a:cubicBezTo>
                  <a:pt x="82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ubicBezTo>
                  <a:pt x="84" y="13"/>
                  <a:pt x="84" y="13"/>
                  <a:pt x="84" y="13"/>
                </a:cubicBezTo>
                <a:cubicBezTo>
                  <a:pt x="84" y="13"/>
                  <a:pt x="84" y="13"/>
                  <a:pt x="84" y="13"/>
                </a:cubicBezTo>
                <a:cubicBezTo>
                  <a:pt x="84" y="13"/>
                  <a:pt x="84" y="13"/>
                  <a:pt x="84" y="13"/>
                </a:cubicBezTo>
                <a:cubicBezTo>
                  <a:pt x="84" y="13"/>
                  <a:pt x="84" y="13"/>
                  <a:pt x="84" y="13"/>
                </a:cubicBezTo>
                <a:cubicBezTo>
                  <a:pt x="84" y="13"/>
                  <a:pt x="84" y="13"/>
                  <a:pt x="84" y="13"/>
                </a:cubicBezTo>
                <a:cubicBezTo>
                  <a:pt x="84" y="13"/>
                  <a:pt x="84" y="13"/>
                  <a:pt x="84" y="13"/>
                </a:cubicBezTo>
                <a:cubicBezTo>
                  <a:pt x="84" y="13"/>
                  <a:pt x="85" y="13"/>
                  <a:pt x="85" y="13"/>
                </a:cubicBezTo>
                <a:cubicBezTo>
                  <a:pt x="85" y="13"/>
                  <a:pt x="84" y="13"/>
                  <a:pt x="85" y="13"/>
                </a:cubicBezTo>
                <a:cubicBezTo>
                  <a:pt x="85" y="13"/>
                  <a:pt x="85" y="13"/>
                  <a:pt x="85" y="13"/>
                </a:cubicBezTo>
                <a:cubicBezTo>
                  <a:pt x="85" y="13"/>
                  <a:pt x="85" y="13"/>
                  <a:pt x="85" y="13"/>
                </a:cubicBezTo>
                <a:cubicBezTo>
                  <a:pt x="85" y="13"/>
                  <a:pt x="85" y="13"/>
                  <a:pt x="85" y="13"/>
                </a:cubicBezTo>
                <a:cubicBezTo>
                  <a:pt x="85" y="13"/>
                  <a:pt x="85" y="13"/>
                  <a:pt x="85" y="13"/>
                </a:cubicBezTo>
                <a:cubicBezTo>
                  <a:pt x="85" y="13"/>
                  <a:pt x="85" y="13"/>
                  <a:pt x="85" y="13"/>
                </a:cubicBezTo>
                <a:cubicBezTo>
                  <a:pt x="86" y="12"/>
                  <a:pt x="87" y="11"/>
                  <a:pt x="88" y="11"/>
                </a:cubicBezTo>
                <a:cubicBezTo>
                  <a:pt x="89" y="10"/>
                  <a:pt x="91" y="10"/>
                  <a:pt x="93" y="11"/>
                </a:cubicBezTo>
                <a:cubicBezTo>
                  <a:pt x="96" y="11"/>
                  <a:pt x="99" y="13"/>
                  <a:pt x="100" y="18"/>
                </a:cubicBezTo>
                <a:cubicBezTo>
                  <a:pt x="101" y="25"/>
                  <a:pt x="105" y="29"/>
                  <a:pt x="110" y="30"/>
                </a:cubicBezTo>
                <a:cubicBezTo>
                  <a:pt x="114" y="31"/>
                  <a:pt x="119" y="30"/>
                  <a:pt x="123" y="27"/>
                </a:cubicBezTo>
                <a:cubicBezTo>
                  <a:pt x="123" y="27"/>
                  <a:pt x="123" y="27"/>
                  <a:pt x="123" y="27"/>
                </a:cubicBezTo>
                <a:cubicBezTo>
                  <a:pt x="123" y="27"/>
                  <a:pt x="123" y="27"/>
                  <a:pt x="123" y="27"/>
                </a:cubicBezTo>
                <a:cubicBezTo>
                  <a:pt x="123" y="27"/>
                  <a:pt x="123" y="27"/>
                  <a:pt x="123" y="27"/>
                </a:cubicBezTo>
                <a:cubicBezTo>
                  <a:pt x="123" y="27"/>
                  <a:pt x="123" y="27"/>
                  <a:pt x="123" y="27"/>
                </a:cubicBezTo>
                <a:cubicBezTo>
                  <a:pt x="123" y="27"/>
                  <a:pt x="123" y="27"/>
                  <a:pt x="123" y="27"/>
                </a:cubicBezTo>
                <a:cubicBezTo>
                  <a:pt x="123" y="27"/>
                  <a:pt x="123" y="27"/>
                  <a:pt x="123" y="26"/>
                </a:cubicBezTo>
                <a:cubicBezTo>
                  <a:pt x="123" y="26"/>
                  <a:pt x="123" y="26"/>
                  <a:pt x="123" y="26"/>
                </a:cubicBezTo>
                <a:cubicBezTo>
                  <a:pt x="123" y="26"/>
                  <a:pt x="123" y="26"/>
                  <a:pt x="123" y="26"/>
                </a:cubicBezTo>
                <a:cubicBezTo>
                  <a:pt x="123" y="26"/>
                  <a:pt x="123" y="26"/>
                  <a:pt x="123" y="26"/>
                </a:cubicBezTo>
                <a:cubicBezTo>
                  <a:pt x="123" y="26"/>
                  <a:pt x="123" y="26"/>
                  <a:pt x="123" y="26"/>
                </a:cubicBezTo>
                <a:cubicBezTo>
                  <a:pt x="123" y="26"/>
                  <a:pt x="123" y="26"/>
                  <a:pt x="123" y="26"/>
                </a:cubicBezTo>
                <a:cubicBezTo>
                  <a:pt x="124" y="26"/>
                  <a:pt x="123" y="26"/>
                  <a:pt x="123" y="26"/>
                </a:cubicBezTo>
                <a:cubicBezTo>
                  <a:pt x="123" y="26"/>
                  <a:pt x="124" y="26"/>
                  <a:pt x="124" y="26"/>
                </a:cubicBezTo>
                <a:cubicBezTo>
                  <a:pt x="124" y="26"/>
                  <a:pt x="124" y="26"/>
                  <a:pt x="124" y="26"/>
                </a:cubicBezTo>
                <a:cubicBezTo>
                  <a:pt x="124" y="26"/>
                  <a:pt x="124" y="26"/>
                  <a:pt x="124" y="26"/>
                </a:cubicBezTo>
                <a:cubicBezTo>
                  <a:pt x="124" y="26"/>
                  <a:pt x="124" y="26"/>
                  <a:pt x="124" y="26"/>
                </a:cubicBezTo>
                <a:cubicBezTo>
                  <a:pt x="124" y="26"/>
                  <a:pt x="124" y="25"/>
                  <a:pt x="124" y="25"/>
                </a:cubicBezTo>
                <a:cubicBezTo>
                  <a:pt x="124" y="25"/>
                  <a:pt x="124" y="25"/>
                  <a:pt x="124" y="25"/>
                </a:cubicBezTo>
                <a:cubicBezTo>
                  <a:pt x="124" y="25"/>
                  <a:pt x="124" y="25"/>
                  <a:pt x="124" y="25"/>
                </a:cubicBezTo>
                <a:cubicBezTo>
                  <a:pt x="124" y="25"/>
                  <a:pt x="124" y="25"/>
                  <a:pt x="124" y="25"/>
                </a:cubicBezTo>
                <a:cubicBezTo>
                  <a:pt x="124" y="25"/>
                  <a:pt x="124" y="25"/>
                  <a:pt x="124" y="25"/>
                </a:cubicBezTo>
                <a:cubicBezTo>
                  <a:pt x="124" y="25"/>
                  <a:pt x="124" y="25"/>
                  <a:pt x="124" y="25"/>
                </a:cubicBezTo>
                <a:cubicBezTo>
                  <a:pt x="124" y="25"/>
                  <a:pt x="124" y="25"/>
                  <a:pt x="124" y="25"/>
                </a:cubicBezTo>
                <a:cubicBezTo>
                  <a:pt x="124" y="25"/>
                  <a:pt x="124" y="25"/>
                  <a:pt x="124" y="25"/>
                </a:cubicBezTo>
                <a:cubicBezTo>
                  <a:pt x="124" y="24"/>
                  <a:pt x="124" y="25"/>
                  <a:pt x="124" y="24"/>
                </a:cubicBezTo>
                <a:cubicBezTo>
                  <a:pt x="124" y="24"/>
                  <a:pt x="124" y="24"/>
                  <a:pt x="124" y="24"/>
                </a:cubicBezTo>
                <a:cubicBezTo>
                  <a:pt x="124" y="24"/>
                  <a:pt x="124" y="24"/>
                  <a:pt x="124" y="24"/>
                </a:cubicBezTo>
                <a:cubicBezTo>
                  <a:pt x="124" y="24"/>
                  <a:pt x="124" y="24"/>
                  <a:pt x="124" y="24"/>
                </a:cubicBezTo>
                <a:cubicBezTo>
                  <a:pt x="124" y="24"/>
                  <a:pt x="124" y="24"/>
                  <a:pt x="124" y="24"/>
                </a:cubicBezTo>
                <a:cubicBezTo>
                  <a:pt x="124" y="24"/>
                  <a:pt x="124" y="24"/>
                  <a:pt x="124" y="24"/>
                </a:cubicBezTo>
                <a:cubicBezTo>
                  <a:pt x="124" y="24"/>
                  <a:pt x="124" y="24"/>
                  <a:pt x="124" y="24"/>
                </a:cubicBezTo>
                <a:cubicBezTo>
                  <a:pt x="123" y="24"/>
                  <a:pt x="123" y="24"/>
                  <a:pt x="123" y="24"/>
                </a:cubicBezTo>
                <a:cubicBezTo>
                  <a:pt x="123" y="24"/>
                  <a:pt x="123" y="24"/>
                  <a:pt x="123" y="24"/>
                </a:cubicBezTo>
                <a:cubicBezTo>
                  <a:pt x="123" y="23"/>
                  <a:pt x="123" y="23"/>
                  <a:pt x="123" y="23"/>
                </a:cubicBezTo>
                <a:cubicBezTo>
                  <a:pt x="123" y="23"/>
                  <a:pt x="123" y="23"/>
                  <a:pt x="123" y="23"/>
                </a:cubicBezTo>
                <a:cubicBezTo>
                  <a:pt x="123" y="23"/>
                  <a:pt x="123" y="23"/>
                  <a:pt x="123" y="23"/>
                </a:cubicBezTo>
                <a:cubicBezTo>
                  <a:pt x="123" y="23"/>
                  <a:pt x="123" y="23"/>
                  <a:pt x="123" y="23"/>
                </a:cubicBezTo>
                <a:cubicBezTo>
                  <a:pt x="123" y="23"/>
                  <a:pt x="123" y="23"/>
                  <a:pt x="123" y="23"/>
                </a:cubicBezTo>
                <a:cubicBezTo>
                  <a:pt x="123" y="23"/>
                  <a:pt x="123" y="23"/>
                  <a:pt x="123" y="23"/>
                </a:cubicBezTo>
                <a:cubicBezTo>
                  <a:pt x="123" y="23"/>
                  <a:pt x="123" y="23"/>
                  <a:pt x="123" y="23"/>
                </a:cubicBezTo>
                <a:cubicBezTo>
                  <a:pt x="123" y="23"/>
                  <a:pt x="123" y="23"/>
                  <a:pt x="123" y="23"/>
                </a:cubicBezTo>
                <a:cubicBezTo>
                  <a:pt x="123" y="23"/>
                  <a:pt x="123" y="23"/>
                  <a:pt x="123" y="23"/>
                </a:cubicBezTo>
                <a:cubicBezTo>
                  <a:pt x="123" y="23"/>
                  <a:pt x="123" y="23"/>
                  <a:pt x="123" y="23"/>
                </a:cubicBezTo>
                <a:cubicBezTo>
                  <a:pt x="123" y="23"/>
                  <a:pt x="122" y="23"/>
                  <a:pt x="122" y="23"/>
                </a:cubicBezTo>
                <a:cubicBezTo>
                  <a:pt x="122" y="23"/>
                  <a:pt x="122" y="23"/>
                  <a:pt x="122" y="23"/>
                </a:cubicBezTo>
                <a:cubicBezTo>
                  <a:pt x="122" y="23"/>
                  <a:pt x="122" y="23"/>
                  <a:pt x="122" y="23"/>
                </a:cubicBezTo>
                <a:cubicBezTo>
                  <a:pt x="122" y="23"/>
                  <a:pt x="122" y="23"/>
                  <a:pt x="122" y="23"/>
                </a:cubicBezTo>
                <a:cubicBezTo>
                  <a:pt x="122" y="23"/>
                  <a:pt x="122" y="22"/>
                  <a:pt x="122" y="22"/>
                </a:cubicBezTo>
                <a:cubicBezTo>
                  <a:pt x="122" y="22"/>
                  <a:pt x="122" y="23"/>
                  <a:pt x="122" y="23"/>
                </a:cubicBezTo>
                <a:cubicBezTo>
                  <a:pt x="122" y="23"/>
                  <a:pt x="122" y="22"/>
                  <a:pt x="122" y="22"/>
                </a:cubicBezTo>
                <a:cubicBezTo>
                  <a:pt x="122" y="22"/>
                  <a:pt x="122" y="22"/>
                  <a:pt x="122" y="22"/>
                </a:cubicBezTo>
                <a:cubicBezTo>
                  <a:pt x="122" y="22"/>
                  <a:pt x="122" y="22"/>
                  <a:pt x="122" y="22"/>
                </a:cubicBezTo>
                <a:cubicBezTo>
                  <a:pt x="122" y="22"/>
                  <a:pt x="121" y="22"/>
                  <a:pt x="121" y="22"/>
                </a:cubicBezTo>
                <a:cubicBezTo>
                  <a:pt x="121" y="22"/>
                  <a:pt x="121" y="22"/>
                  <a:pt x="121" y="22"/>
                </a:cubicBezTo>
                <a:cubicBezTo>
                  <a:pt x="121" y="22"/>
                  <a:pt x="121" y="22"/>
                  <a:pt x="121" y="22"/>
                </a:cubicBezTo>
                <a:cubicBezTo>
                  <a:pt x="121" y="22"/>
                  <a:pt x="121" y="22"/>
                  <a:pt x="121" y="22"/>
                </a:cubicBezTo>
                <a:cubicBezTo>
                  <a:pt x="121" y="22"/>
                  <a:pt x="121" y="22"/>
                  <a:pt x="121" y="22"/>
                </a:cubicBezTo>
                <a:cubicBezTo>
                  <a:pt x="121" y="22"/>
                  <a:pt x="121" y="22"/>
                  <a:pt x="121" y="22"/>
                </a:cubicBezTo>
                <a:cubicBezTo>
                  <a:pt x="121" y="22"/>
                  <a:pt x="121" y="22"/>
                  <a:pt x="121" y="22"/>
                </a:cubicBezTo>
                <a:cubicBezTo>
                  <a:pt x="121" y="22"/>
                  <a:pt x="121" y="22"/>
                  <a:pt x="121" y="22"/>
                </a:cubicBezTo>
                <a:cubicBezTo>
                  <a:pt x="121" y="22"/>
                  <a:pt x="120" y="22"/>
                  <a:pt x="120" y="22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3"/>
                  <a:pt x="119" y="23"/>
                  <a:pt x="119" y="23"/>
                </a:cubicBezTo>
                <a:cubicBezTo>
                  <a:pt x="119" y="23"/>
                  <a:pt x="119" y="23"/>
                  <a:pt x="119" y="23"/>
                </a:cubicBezTo>
                <a:cubicBezTo>
                  <a:pt x="119" y="23"/>
                  <a:pt x="119" y="23"/>
                  <a:pt x="119" y="23"/>
                </a:cubicBezTo>
                <a:cubicBezTo>
                  <a:pt x="119" y="23"/>
                  <a:pt x="119" y="23"/>
                  <a:pt x="119" y="23"/>
                </a:cubicBezTo>
                <a:cubicBezTo>
                  <a:pt x="119" y="23"/>
                  <a:pt x="119" y="23"/>
                  <a:pt x="119" y="23"/>
                </a:cubicBezTo>
                <a:cubicBezTo>
                  <a:pt x="119" y="24"/>
                  <a:pt x="119" y="24"/>
                  <a:pt x="119" y="24"/>
                </a:cubicBezTo>
                <a:cubicBezTo>
                  <a:pt x="117" y="26"/>
                  <a:pt x="114" y="26"/>
                  <a:pt x="111" y="26"/>
                </a:cubicBezTo>
                <a:cubicBezTo>
                  <a:pt x="108" y="25"/>
                  <a:pt x="106" y="22"/>
                  <a:pt x="105" y="17"/>
                </a:cubicBezTo>
                <a:cubicBezTo>
                  <a:pt x="103" y="11"/>
                  <a:pt x="98" y="7"/>
                  <a:pt x="94" y="6"/>
                </a:cubicBezTo>
                <a:cubicBezTo>
                  <a:pt x="92" y="5"/>
                  <a:pt x="91" y="5"/>
                  <a:pt x="90" y="5"/>
                </a:cubicBezTo>
                <a:cubicBezTo>
                  <a:pt x="89" y="5"/>
                  <a:pt x="88" y="5"/>
                  <a:pt x="88" y="6"/>
                </a:cubicBezTo>
                <a:close/>
                <a:moveTo>
                  <a:pt x="79" y="18"/>
                </a:moveTo>
                <a:cubicBezTo>
                  <a:pt x="59" y="39"/>
                  <a:pt x="59" y="39"/>
                  <a:pt x="59" y="39"/>
                </a:cubicBezTo>
                <a:cubicBezTo>
                  <a:pt x="82" y="62"/>
                  <a:pt x="82" y="62"/>
                  <a:pt x="82" y="62"/>
                </a:cubicBezTo>
                <a:cubicBezTo>
                  <a:pt x="87" y="57"/>
                  <a:pt x="87" y="57"/>
                  <a:pt x="87" y="57"/>
                </a:cubicBezTo>
                <a:cubicBezTo>
                  <a:pt x="96" y="48"/>
                  <a:pt x="96" y="34"/>
                  <a:pt x="87" y="26"/>
                </a:cubicBezTo>
                <a:cubicBezTo>
                  <a:pt x="79" y="18"/>
                  <a:pt x="79" y="18"/>
                  <a:pt x="79" y="18"/>
                </a:cubicBezTo>
                <a:close/>
              </a:path>
            </a:pathLst>
          </a:custGeom>
          <a:solidFill>
            <a:schemeClr val="accent1"/>
          </a:solidFill>
          <a:ln w="19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44"/>
          <p:cNvGrpSpPr>
            <a:grpSpLocks noChangeAspect="1"/>
          </p:cNvGrpSpPr>
          <p:nvPr/>
        </p:nvGrpSpPr>
        <p:grpSpPr bwMode="auto">
          <a:xfrm>
            <a:off x="3761329" y="2652306"/>
            <a:ext cx="4672518" cy="4205694"/>
            <a:chOff x="1647" y="188"/>
            <a:chExt cx="4384" cy="3946"/>
          </a:xfrm>
        </p:grpSpPr>
        <p:sp>
          <p:nvSpPr>
            <p:cNvPr id="88" name="Freeform 45"/>
            <p:cNvSpPr/>
            <p:nvPr/>
          </p:nvSpPr>
          <p:spPr bwMode="auto">
            <a:xfrm>
              <a:off x="4062" y="2319"/>
              <a:ext cx="909" cy="1006"/>
            </a:xfrm>
            <a:custGeom>
              <a:avLst/>
              <a:gdLst>
                <a:gd name="T0" fmla="*/ 371 w 384"/>
                <a:gd name="T1" fmla="*/ 408 h 425"/>
                <a:gd name="T2" fmla="*/ 98 w 384"/>
                <a:gd name="T3" fmla="*/ 153 h 425"/>
                <a:gd name="T4" fmla="*/ 245 w 384"/>
                <a:gd name="T5" fmla="*/ 271 h 425"/>
                <a:gd name="T6" fmla="*/ 118 w 384"/>
                <a:gd name="T7" fmla="*/ 135 h 425"/>
                <a:gd name="T8" fmla="*/ 371 w 384"/>
                <a:gd name="T9" fmla="*/ 408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4" h="425">
                  <a:moveTo>
                    <a:pt x="371" y="408"/>
                  </a:moveTo>
                  <a:cubicBezTo>
                    <a:pt x="371" y="408"/>
                    <a:pt x="0" y="425"/>
                    <a:pt x="98" y="153"/>
                  </a:cubicBezTo>
                  <a:cubicBezTo>
                    <a:pt x="98" y="153"/>
                    <a:pt x="140" y="266"/>
                    <a:pt x="245" y="271"/>
                  </a:cubicBezTo>
                  <a:cubicBezTo>
                    <a:pt x="245" y="271"/>
                    <a:pt x="220" y="153"/>
                    <a:pt x="118" y="135"/>
                  </a:cubicBezTo>
                  <a:cubicBezTo>
                    <a:pt x="118" y="135"/>
                    <a:pt x="384" y="0"/>
                    <a:pt x="371" y="40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89" name="Freeform 46"/>
            <p:cNvSpPr/>
            <p:nvPr/>
          </p:nvSpPr>
          <p:spPr bwMode="auto">
            <a:xfrm>
              <a:off x="4675" y="1445"/>
              <a:ext cx="880" cy="1345"/>
            </a:xfrm>
            <a:custGeom>
              <a:avLst/>
              <a:gdLst>
                <a:gd name="T0" fmla="*/ 372 w 372"/>
                <a:gd name="T1" fmla="*/ 271 h 568"/>
                <a:gd name="T2" fmla="*/ 1 w 372"/>
                <a:gd name="T3" fmla="*/ 317 h 568"/>
                <a:gd name="T4" fmla="*/ 186 w 372"/>
                <a:gd name="T5" fmla="*/ 281 h 568"/>
                <a:gd name="T6" fmla="*/ 0 w 372"/>
                <a:gd name="T7" fmla="*/ 290 h 568"/>
                <a:gd name="T8" fmla="*/ 372 w 372"/>
                <a:gd name="T9" fmla="*/ 271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2" h="568">
                  <a:moveTo>
                    <a:pt x="372" y="271"/>
                  </a:moveTo>
                  <a:cubicBezTo>
                    <a:pt x="372" y="271"/>
                    <a:pt x="148" y="568"/>
                    <a:pt x="1" y="317"/>
                  </a:cubicBezTo>
                  <a:cubicBezTo>
                    <a:pt x="1" y="317"/>
                    <a:pt x="115" y="358"/>
                    <a:pt x="186" y="281"/>
                  </a:cubicBezTo>
                  <a:cubicBezTo>
                    <a:pt x="186" y="281"/>
                    <a:pt x="79" y="224"/>
                    <a:pt x="0" y="290"/>
                  </a:cubicBezTo>
                  <a:cubicBezTo>
                    <a:pt x="0" y="290"/>
                    <a:pt x="67" y="0"/>
                    <a:pt x="372" y="27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90" name="Freeform 47"/>
            <p:cNvSpPr/>
            <p:nvPr/>
          </p:nvSpPr>
          <p:spPr bwMode="auto">
            <a:xfrm>
              <a:off x="4010" y="1024"/>
              <a:ext cx="956" cy="1008"/>
            </a:xfrm>
            <a:custGeom>
              <a:avLst/>
              <a:gdLst>
                <a:gd name="T0" fmla="*/ 404 w 404"/>
                <a:gd name="T1" fmla="*/ 55 h 426"/>
                <a:gd name="T2" fmla="*/ 122 w 404"/>
                <a:gd name="T3" fmla="*/ 300 h 426"/>
                <a:gd name="T4" fmla="*/ 255 w 404"/>
                <a:gd name="T5" fmla="*/ 166 h 426"/>
                <a:gd name="T6" fmla="*/ 106 w 404"/>
                <a:gd name="T7" fmla="*/ 278 h 426"/>
                <a:gd name="T8" fmla="*/ 404 w 404"/>
                <a:gd name="T9" fmla="*/ 55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4" h="426">
                  <a:moveTo>
                    <a:pt x="404" y="55"/>
                  </a:moveTo>
                  <a:cubicBezTo>
                    <a:pt x="404" y="55"/>
                    <a:pt x="383" y="426"/>
                    <a:pt x="122" y="300"/>
                  </a:cubicBezTo>
                  <a:cubicBezTo>
                    <a:pt x="122" y="300"/>
                    <a:pt x="239" y="270"/>
                    <a:pt x="255" y="166"/>
                  </a:cubicBezTo>
                  <a:cubicBezTo>
                    <a:pt x="255" y="166"/>
                    <a:pt x="135" y="179"/>
                    <a:pt x="106" y="278"/>
                  </a:cubicBezTo>
                  <a:cubicBezTo>
                    <a:pt x="106" y="278"/>
                    <a:pt x="0" y="0"/>
                    <a:pt x="404" y="5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91" name="Freeform 48"/>
            <p:cNvSpPr/>
            <p:nvPr/>
          </p:nvSpPr>
          <p:spPr bwMode="auto">
            <a:xfrm>
              <a:off x="2534" y="1097"/>
              <a:ext cx="1008" cy="959"/>
            </a:xfrm>
            <a:custGeom>
              <a:avLst/>
              <a:gdLst>
                <a:gd name="T0" fmla="*/ 55 w 426"/>
                <a:gd name="T1" fmla="*/ 0 h 405"/>
                <a:gd name="T2" fmla="*/ 299 w 426"/>
                <a:gd name="T3" fmla="*/ 283 h 405"/>
                <a:gd name="T4" fmla="*/ 166 w 426"/>
                <a:gd name="T5" fmla="*/ 150 h 405"/>
                <a:gd name="T6" fmla="*/ 278 w 426"/>
                <a:gd name="T7" fmla="*/ 299 h 405"/>
                <a:gd name="T8" fmla="*/ 55 w 426"/>
                <a:gd name="T9" fmla="*/ 0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6" h="405">
                  <a:moveTo>
                    <a:pt x="55" y="0"/>
                  </a:moveTo>
                  <a:cubicBezTo>
                    <a:pt x="55" y="0"/>
                    <a:pt x="426" y="22"/>
                    <a:pt x="299" y="283"/>
                  </a:cubicBezTo>
                  <a:cubicBezTo>
                    <a:pt x="299" y="283"/>
                    <a:pt x="270" y="166"/>
                    <a:pt x="166" y="150"/>
                  </a:cubicBezTo>
                  <a:cubicBezTo>
                    <a:pt x="166" y="150"/>
                    <a:pt x="179" y="270"/>
                    <a:pt x="278" y="299"/>
                  </a:cubicBezTo>
                  <a:cubicBezTo>
                    <a:pt x="278" y="299"/>
                    <a:pt x="0" y="405"/>
                    <a:pt x="55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92" name="Freeform 49"/>
            <p:cNvSpPr/>
            <p:nvPr/>
          </p:nvSpPr>
          <p:spPr bwMode="auto">
            <a:xfrm>
              <a:off x="3118" y="775"/>
              <a:ext cx="1356" cy="886"/>
            </a:xfrm>
            <a:custGeom>
              <a:avLst/>
              <a:gdLst>
                <a:gd name="T0" fmla="*/ 298 w 573"/>
                <a:gd name="T1" fmla="*/ 0 h 374"/>
                <a:gd name="T2" fmla="*/ 310 w 573"/>
                <a:gd name="T3" fmla="*/ 374 h 374"/>
                <a:gd name="T4" fmla="*/ 290 w 573"/>
                <a:gd name="T5" fmla="*/ 187 h 374"/>
                <a:gd name="T6" fmla="*/ 283 w 573"/>
                <a:gd name="T7" fmla="*/ 373 h 374"/>
                <a:gd name="T8" fmla="*/ 298 w 573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3" h="374">
                  <a:moveTo>
                    <a:pt x="298" y="0"/>
                  </a:moveTo>
                  <a:cubicBezTo>
                    <a:pt x="298" y="0"/>
                    <a:pt x="573" y="251"/>
                    <a:pt x="310" y="374"/>
                  </a:cubicBezTo>
                  <a:cubicBezTo>
                    <a:pt x="310" y="374"/>
                    <a:pt x="361" y="265"/>
                    <a:pt x="290" y="187"/>
                  </a:cubicBezTo>
                  <a:cubicBezTo>
                    <a:pt x="290" y="187"/>
                    <a:pt x="224" y="288"/>
                    <a:pt x="283" y="373"/>
                  </a:cubicBezTo>
                  <a:cubicBezTo>
                    <a:pt x="283" y="373"/>
                    <a:pt x="0" y="279"/>
                    <a:pt x="29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93" name="Freeform 50"/>
            <p:cNvSpPr/>
            <p:nvPr/>
          </p:nvSpPr>
          <p:spPr bwMode="auto">
            <a:xfrm>
              <a:off x="4907" y="2243"/>
              <a:ext cx="669" cy="897"/>
            </a:xfrm>
            <a:custGeom>
              <a:avLst/>
              <a:gdLst>
                <a:gd name="T0" fmla="*/ 283 w 283"/>
                <a:gd name="T1" fmla="*/ 315 h 379"/>
                <a:gd name="T2" fmla="*/ 38 w 283"/>
                <a:gd name="T3" fmla="*/ 156 h 379"/>
                <a:gd name="T4" fmla="*/ 167 w 283"/>
                <a:gd name="T5" fmla="*/ 227 h 379"/>
                <a:gd name="T6" fmla="*/ 51 w 283"/>
                <a:gd name="T7" fmla="*/ 140 h 379"/>
                <a:gd name="T8" fmla="*/ 283 w 283"/>
                <a:gd name="T9" fmla="*/ 315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3" h="379">
                  <a:moveTo>
                    <a:pt x="283" y="315"/>
                  </a:moveTo>
                  <a:cubicBezTo>
                    <a:pt x="283" y="315"/>
                    <a:pt x="0" y="379"/>
                    <a:pt x="38" y="156"/>
                  </a:cubicBezTo>
                  <a:cubicBezTo>
                    <a:pt x="38" y="156"/>
                    <a:pt x="85" y="238"/>
                    <a:pt x="167" y="227"/>
                  </a:cubicBezTo>
                  <a:cubicBezTo>
                    <a:pt x="167" y="227"/>
                    <a:pt x="131" y="140"/>
                    <a:pt x="51" y="140"/>
                  </a:cubicBezTo>
                  <a:cubicBezTo>
                    <a:pt x="51" y="140"/>
                    <a:pt x="236" y="0"/>
                    <a:pt x="283" y="31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94" name="Freeform 51"/>
            <p:cNvSpPr/>
            <p:nvPr/>
          </p:nvSpPr>
          <p:spPr bwMode="auto">
            <a:xfrm>
              <a:off x="4997" y="2981"/>
              <a:ext cx="504" cy="490"/>
            </a:xfrm>
            <a:custGeom>
              <a:avLst/>
              <a:gdLst>
                <a:gd name="T0" fmla="*/ 189 w 213"/>
                <a:gd name="T1" fmla="*/ 207 h 207"/>
                <a:gd name="T2" fmla="*/ 62 w 213"/>
                <a:gd name="T3" fmla="*/ 66 h 207"/>
                <a:gd name="T4" fmla="*/ 131 w 213"/>
                <a:gd name="T5" fmla="*/ 132 h 207"/>
                <a:gd name="T6" fmla="*/ 72 w 213"/>
                <a:gd name="T7" fmla="*/ 57 h 207"/>
                <a:gd name="T8" fmla="*/ 189 w 213"/>
                <a:gd name="T9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3" h="207">
                  <a:moveTo>
                    <a:pt x="189" y="207"/>
                  </a:moveTo>
                  <a:cubicBezTo>
                    <a:pt x="189" y="207"/>
                    <a:pt x="0" y="200"/>
                    <a:pt x="62" y="66"/>
                  </a:cubicBezTo>
                  <a:cubicBezTo>
                    <a:pt x="62" y="66"/>
                    <a:pt x="78" y="125"/>
                    <a:pt x="131" y="132"/>
                  </a:cubicBezTo>
                  <a:cubicBezTo>
                    <a:pt x="131" y="132"/>
                    <a:pt x="123" y="71"/>
                    <a:pt x="72" y="57"/>
                  </a:cubicBezTo>
                  <a:cubicBezTo>
                    <a:pt x="72" y="57"/>
                    <a:pt x="213" y="0"/>
                    <a:pt x="189" y="207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95" name="Freeform 52"/>
            <p:cNvSpPr/>
            <p:nvPr/>
          </p:nvSpPr>
          <p:spPr bwMode="auto">
            <a:xfrm>
              <a:off x="5496" y="2004"/>
              <a:ext cx="449" cy="691"/>
            </a:xfrm>
            <a:custGeom>
              <a:avLst/>
              <a:gdLst>
                <a:gd name="T0" fmla="*/ 190 w 190"/>
                <a:gd name="T1" fmla="*/ 153 h 292"/>
                <a:gd name="T2" fmla="*/ 0 w 190"/>
                <a:gd name="T3" fmla="*/ 158 h 292"/>
                <a:gd name="T4" fmla="*/ 96 w 190"/>
                <a:gd name="T5" fmla="*/ 149 h 292"/>
                <a:gd name="T6" fmla="*/ 1 w 190"/>
                <a:gd name="T7" fmla="*/ 144 h 292"/>
                <a:gd name="T8" fmla="*/ 190 w 190"/>
                <a:gd name="T9" fmla="*/ 15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92">
                  <a:moveTo>
                    <a:pt x="190" y="153"/>
                  </a:moveTo>
                  <a:cubicBezTo>
                    <a:pt x="190" y="153"/>
                    <a:pt x="61" y="292"/>
                    <a:pt x="0" y="158"/>
                  </a:cubicBezTo>
                  <a:cubicBezTo>
                    <a:pt x="0" y="158"/>
                    <a:pt x="55" y="184"/>
                    <a:pt x="96" y="149"/>
                  </a:cubicBezTo>
                  <a:cubicBezTo>
                    <a:pt x="96" y="149"/>
                    <a:pt x="44" y="114"/>
                    <a:pt x="1" y="144"/>
                  </a:cubicBezTo>
                  <a:cubicBezTo>
                    <a:pt x="1" y="144"/>
                    <a:pt x="50" y="0"/>
                    <a:pt x="190" y="153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96" name="Freeform 53"/>
            <p:cNvSpPr/>
            <p:nvPr/>
          </p:nvSpPr>
          <p:spPr bwMode="auto">
            <a:xfrm>
              <a:off x="5595" y="1493"/>
              <a:ext cx="436" cy="653"/>
            </a:xfrm>
            <a:custGeom>
              <a:avLst/>
              <a:gdLst>
                <a:gd name="T0" fmla="*/ 184 w 184"/>
                <a:gd name="T1" fmla="*/ 106 h 276"/>
                <a:gd name="T2" fmla="*/ 3 w 184"/>
                <a:gd name="T3" fmla="*/ 165 h 276"/>
                <a:gd name="T4" fmla="*/ 92 w 184"/>
                <a:gd name="T5" fmla="*/ 129 h 276"/>
                <a:gd name="T6" fmla="*/ 0 w 184"/>
                <a:gd name="T7" fmla="*/ 151 h 276"/>
                <a:gd name="T8" fmla="*/ 184 w 184"/>
                <a:gd name="T9" fmla="*/ 106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76">
                  <a:moveTo>
                    <a:pt x="184" y="106"/>
                  </a:moveTo>
                  <a:cubicBezTo>
                    <a:pt x="184" y="106"/>
                    <a:pt x="100" y="276"/>
                    <a:pt x="3" y="165"/>
                  </a:cubicBezTo>
                  <a:cubicBezTo>
                    <a:pt x="3" y="165"/>
                    <a:pt x="64" y="174"/>
                    <a:pt x="92" y="129"/>
                  </a:cubicBezTo>
                  <a:cubicBezTo>
                    <a:pt x="92" y="129"/>
                    <a:pt x="33" y="111"/>
                    <a:pt x="0" y="151"/>
                  </a:cubicBezTo>
                  <a:cubicBezTo>
                    <a:pt x="0" y="151"/>
                    <a:pt x="6" y="0"/>
                    <a:pt x="184" y="106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97" name="Freeform 54"/>
            <p:cNvSpPr/>
            <p:nvPr/>
          </p:nvSpPr>
          <p:spPr bwMode="auto">
            <a:xfrm>
              <a:off x="5094" y="721"/>
              <a:ext cx="485" cy="530"/>
            </a:xfrm>
            <a:custGeom>
              <a:avLst/>
              <a:gdLst>
                <a:gd name="T0" fmla="*/ 205 w 205"/>
                <a:gd name="T1" fmla="*/ 35 h 224"/>
                <a:gd name="T2" fmla="*/ 56 w 205"/>
                <a:gd name="T3" fmla="*/ 155 h 224"/>
                <a:gd name="T4" fmla="*/ 127 w 205"/>
                <a:gd name="T5" fmla="*/ 89 h 224"/>
                <a:gd name="T6" fmla="*/ 48 w 205"/>
                <a:gd name="T7" fmla="*/ 143 h 224"/>
                <a:gd name="T8" fmla="*/ 205 w 205"/>
                <a:gd name="T9" fmla="*/ 35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224">
                  <a:moveTo>
                    <a:pt x="205" y="35"/>
                  </a:moveTo>
                  <a:cubicBezTo>
                    <a:pt x="205" y="35"/>
                    <a:pt x="187" y="224"/>
                    <a:pt x="56" y="155"/>
                  </a:cubicBezTo>
                  <a:cubicBezTo>
                    <a:pt x="56" y="155"/>
                    <a:pt x="116" y="142"/>
                    <a:pt x="127" y="89"/>
                  </a:cubicBezTo>
                  <a:cubicBezTo>
                    <a:pt x="127" y="89"/>
                    <a:pt x="65" y="94"/>
                    <a:pt x="48" y="143"/>
                  </a:cubicBezTo>
                  <a:cubicBezTo>
                    <a:pt x="48" y="143"/>
                    <a:pt x="0" y="0"/>
                    <a:pt x="205" y="35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98" name="Freeform 55"/>
            <p:cNvSpPr/>
            <p:nvPr/>
          </p:nvSpPr>
          <p:spPr bwMode="auto">
            <a:xfrm>
              <a:off x="4583" y="539"/>
              <a:ext cx="646" cy="419"/>
            </a:xfrm>
            <a:custGeom>
              <a:avLst/>
              <a:gdLst>
                <a:gd name="T0" fmla="*/ 195 w 273"/>
                <a:gd name="T1" fmla="*/ 0 h 177"/>
                <a:gd name="T2" fmla="*/ 125 w 273"/>
                <a:gd name="T3" fmla="*/ 177 h 177"/>
                <a:gd name="T4" fmla="*/ 154 w 273"/>
                <a:gd name="T5" fmla="*/ 85 h 177"/>
                <a:gd name="T6" fmla="*/ 113 w 273"/>
                <a:gd name="T7" fmla="*/ 171 h 177"/>
                <a:gd name="T8" fmla="*/ 195 w 273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177">
                  <a:moveTo>
                    <a:pt x="195" y="0"/>
                  </a:moveTo>
                  <a:cubicBezTo>
                    <a:pt x="195" y="0"/>
                    <a:pt x="273" y="173"/>
                    <a:pt x="125" y="177"/>
                  </a:cubicBezTo>
                  <a:cubicBezTo>
                    <a:pt x="125" y="177"/>
                    <a:pt x="171" y="136"/>
                    <a:pt x="154" y="85"/>
                  </a:cubicBezTo>
                  <a:cubicBezTo>
                    <a:pt x="154" y="85"/>
                    <a:pt x="103" y="119"/>
                    <a:pt x="113" y="171"/>
                  </a:cubicBezTo>
                  <a:cubicBezTo>
                    <a:pt x="113" y="171"/>
                    <a:pt x="0" y="70"/>
                    <a:pt x="195" y="0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99" name="Freeform 56"/>
            <p:cNvSpPr/>
            <p:nvPr/>
          </p:nvSpPr>
          <p:spPr bwMode="auto">
            <a:xfrm>
              <a:off x="3698" y="188"/>
              <a:ext cx="684" cy="448"/>
            </a:xfrm>
            <a:custGeom>
              <a:avLst/>
              <a:gdLst>
                <a:gd name="T0" fmla="*/ 139 w 289"/>
                <a:gd name="T1" fmla="*/ 0 h 189"/>
                <a:gd name="T2" fmla="*/ 161 w 289"/>
                <a:gd name="T3" fmla="*/ 189 h 189"/>
                <a:gd name="T4" fmla="*/ 143 w 289"/>
                <a:gd name="T5" fmla="*/ 95 h 189"/>
                <a:gd name="T6" fmla="*/ 148 w 289"/>
                <a:gd name="T7" fmla="*/ 189 h 189"/>
                <a:gd name="T8" fmla="*/ 139 w 289"/>
                <a:gd name="T9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9" h="189">
                  <a:moveTo>
                    <a:pt x="139" y="0"/>
                  </a:moveTo>
                  <a:cubicBezTo>
                    <a:pt x="139" y="0"/>
                    <a:pt x="289" y="115"/>
                    <a:pt x="161" y="189"/>
                  </a:cubicBezTo>
                  <a:cubicBezTo>
                    <a:pt x="161" y="189"/>
                    <a:pt x="182" y="131"/>
                    <a:pt x="143" y="95"/>
                  </a:cubicBezTo>
                  <a:cubicBezTo>
                    <a:pt x="143" y="95"/>
                    <a:pt x="114" y="149"/>
                    <a:pt x="148" y="189"/>
                  </a:cubicBezTo>
                  <a:cubicBezTo>
                    <a:pt x="148" y="189"/>
                    <a:pt x="0" y="155"/>
                    <a:pt x="139" y="0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100" name="Freeform 57"/>
            <p:cNvSpPr/>
            <p:nvPr/>
          </p:nvSpPr>
          <p:spPr bwMode="auto">
            <a:xfrm>
              <a:off x="3268" y="259"/>
              <a:ext cx="638" cy="436"/>
            </a:xfrm>
            <a:custGeom>
              <a:avLst/>
              <a:gdLst>
                <a:gd name="T0" fmla="*/ 96 w 270"/>
                <a:gd name="T1" fmla="*/ 0 h 184"/>
                <a:gd name="T2" fmla="*/ 164 w 270"/>
                <a:gd name="T3" fmla="*/ 177 h 184"/>
                <a:gd name="T4" fmla="*/ 124 w 270"/>
                <a:gd name="T5" fmla="*/ 90 h 184"/>
                <a:gd name="T6" fmla="*/ 151 w 270"/>
                <a:gd name="T7" fmla="*/ 181 h 184"/>
                <a:gd name="T8" fmla="*/ 96 w 270"/>
                <a:gd name="T9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184">
                  <a:moveTo>
                    <a:pt x="96" y="0"/>
                  </a:moveTo>
                  <a:cubicBezTo>
                    <a:pt x="96" y="0"/>
                    <a:pt x="270" y="74"/>
                    <a:pt x="164" y="177"/>
                  </a:cubicBezTo>
                  <a:cubicBezTo>
                    <a:pt x="164" y="177"/>
                    <a:pt x="171" y="116"/>
                    <a:pt x="124" y="90"/>
                  </a:cubicBezTo>
                  <a:cubicBezTo>
                    <a:pt x="124" y="90"/>
                    <a:pt x="109" y="150"/>
                    <a:pt x="151" y="181"/>
                  </a:cubicBezTo>
                  <a:cubicBezTo>
                    <a:pt x="151" y="181"/>
                    <a:pt x="0" y="184"/>
                    <a:pt x="96" y="0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101" name="Freeform 58"/>
            <p:cNvSpPr/>
            <p:nvPr/>
          </p:nvSpPr>
          <p:spPr bwMode="auto">
            <a:xfrm>
              <a:off x="2383" y="475"/>
              <a:ext cx="634" cy="442"/>
            </a:xfrm>
            <a:custGeom>
              <a:avLst/>
              <a:gdLst>
                <a:gd name="T0" fmla="*/ 92 w 268"/>
                <a:gd name="T1" fmla="*/ 0 h 187"/>
                <a:gd name="T2" fmla="*/ 164 w 268"/>
                <a:gd name="T3" fmla="*/ 176 h 187"/>
                <a:gd name="T4" fmla="*/ 121 w 268"/>
                <a:gd name="T5" fmla="*/ 90 h 187"/>
                <a:gd name="T6" fmla="*/ 151 w 268"/>
                <a:gd name="T7" fmla="*/ 180 h 187"/>
                <a:gd name="T8" fmla="*/ 92 w 268"/>
                <a:gd name="T9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187">
                  <a:moveTo>
                    <a:pt x="92" y="0"/>
                  </a:moveTo>
                  <a:cubicBezTo>
                    <a:pt x="92" y="0"/>
                    <a:pt x="268" y="70"/>
                    <a:pt x="164" y="176"/>
                  </a:cubicBezTo>
                  <a:cubicBezTo>
                    <a:pt x="164" y="176"/>
                    <a:pt x="169" y="115"/>
                    <a:pt x="121" y="90"/>
                  </a:cubicBezTo>
                  <a:cubicBezTo>
                    <a:pt x="121" y="90"/>
                    <a:pt x="108" y="150"/>
                    <a:pt x="151" y="180"/>
                  </a:cubicBezTo>
                  <a:cubicBezTo>
                    <a:pt x="151" y="180"/>
                    <a:pt x="0" y="187"/>
                    <a:pt x="92" y="0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102" name="Freeform 59"/>
            <p:cNvSpPr/>
            <p:nvPr/>
          </p:nvSpPr>
          <p:spPr bwMode="auto">
            <a:xfrm>
              <a:off x="2101" y="820"/>
              <a:ext cx="426" cy="618"/>
            </a:xfrm>
            <a:custGeom>
              <a:avLst/>
              <a:gdLst>
                <a:gd name="T0" fmla="*/ 0 w 180"/>
                <a:gd name="T1" fmla="*/ 60 h 261"/>
                <a:gd name="T2" fmla="*/ 169 w 180"/>
                <a:gd name="T3" fmla="*/ 147 h 261"/>
                <a:gd name="T4" fmla="*/ 81 w 180"/>
                <a:gd name="T5" fmla="*/ 109 h 261"/>
                <a:gd name="T6" fmla="*/ 162 w 180"/>
                <a:gd name="T7" fmla="*/ 159 h 261"/>
                <a:gd name="T8" fmla="*/ 0 w 180"/>
                <a:gd name="T9" fmla="*/ 6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61">
                  <a:moveTo>
                    <a:pt x="0" y="60"/>
                  </a:moveTo>
                  <a:cubicBezTo>
                    <a:pt x="0" y="60"/>
                    <a:pt x="180" y="0"/>
                    <a:pt x="169" y="147"/>
                  </a:cubicBezTo>
                  <a:cubicBezTo>
                    <a:pt x="169" y="147"/>
                    <a:pt x="133" y="97"/>
                    <a:pt x="81" y="109"/>
                  </a:cubicBezTo>
                  <a:cubicBezTo>
                    <a:pt x="81" y="109"/>
                    <a:pt x="109" y="164"/>
                    <a:pt x="162" y="159"/>
                  </a:cubicBezTo>
                  <a:cubicBezTo>
                    <a:pt x="162" y="159"/>
                    <a:pt x="50" y="261"/>
                    <a:pt x="0" y="60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103" name="Freeform 60"/>
            <p:cNvSpPr/>
            <p:nvPr/>
          </p:nvSpPr>
          <p:spPr bwMode="auto">
            <a:xfrm>
              <a:off x="1647" y="1646"/>
              <a:ext cx="442" cy="632"/>
            </a:xfrm>
            <a:custGeom>
              <a:avLst/>
              <a:gdLst>
                <a:gd name="T0" fmla="*/ 0 w 187"/>
                <a:gd name="T1" fmla="*/ 176 h 267"/>
                <a:gd name="T2" fmla="*/ 176 w 187"/>
                <a:gd name="T3" fmla="*/ 103 h 267"/>
                <a:gd name="T4" fmla="*/ 90 w 187"/>
                <a:gd name="T5" fmla="*/ 146 h 267"/>
                <a:gd name="T6" fmla="*/ 180 w 187"/>
                <a:gd name="T7" fmla="*/ 116 h 267"/>
                <a:gd name="T8" fmla="*/ 0 w 187"/>
                <a:gd name="T9" fmla="*/ 176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267">
                  <a:moveTo>
                    <a:pt x="0" y="176"/>
                  </a:moveTo>
                  <a:cubicBezTo>
                    <a:pt x="0" y="176"/>
                    <a:pt x="69" y="0"/>
                    <a:pt x="176" y="103"/>
                  </a:cubicBezTo>
                  <a:cubicBezTo>
                    <a:pt x="176" y="103"/>
                    <a:pt x="114" y="98"/>
                    <a:pt x="90" y="146"/>
                  </a:cubicBezTo>
                  <a:cubicBezTo>
                    <a:pt x="90" y="146"/>
                    <a:pt x="150" y="159"/>
                    <a:pt x="180" y="116"/>
                  </a:cubicBezTo>
                  <a:cubicBezTo>
                    <a:pt x="180" y="116"/>
                    <a:pt x="187" y="267"/>
                    <a:pt x="0" y="176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104" name="Freeform 61"/>
            <p:cNvSpPr/>
            <p:nvPr/>
          </p:nvSpPr>
          <p:spPr bwMode="auto">
            <a:xfrm>
              <a:off x="1756" y="2281"/>
              <a:ext cx="490" cy="492"/>
            </a:xfrm>
            <a:custGeom>
              <a:avLst/>
              <a:gdLst>
                <a:gd name="T0" fmla="*/ 0 w 207"/>
                <a:gd name="T1" fmla="*/ 190 h 208"/>
                <a:gd name="T2" fmla="*/ 137 w 207"/>
                <a:gd name="T3" fmla="*/ 59 h 208"/>
                <a:gd name="T4" fmla="*/ 73 w 207"/>
                <a:gd name="T5" fmla="*/ 130 h 208"/>
                <a:gd name="T6" fmla="*/ 146 w 207"/>
                <a:gd name="T7" fmla="*/ 69 h 208"/>
                <a:gd name="T8" fmla="*/ 0 w 207"/>
                <a:gd name="T9" fmla="*/ 19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08">
                  <a:moveTo>
                    <a:pt x="0" y="190"/>
                  </a:moveTo>
                  <a:cubicBezTo>
                    <a:pt x="0" y="190"/>
                    <a:pt x="2" y="0"/>
                    <a:pt x="137" y="59"/>
                  </a:cubicBezTo>
                  <a:cubicBezTo>
                    <a:pt x="137" y="59"/>
                    <a:pt x="79" y="76"/>
                    <a:pt x="73" y="130"/>
                  </a:cubicBezTo>
                  <a:cubicBezTo>
                    <a:pt x="73" y="130"/>
                    <a:pt x="134" y="120"/>
                    <a:pt x="146" y="69"/>
                  </a:cubicBezTo>
                  <a:cubicBezTo>
                    <a:pt x="146" y="69"/>
                    <a:pt x="207" y="208"/>
                    <a:pt x="0" y="190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105" name="Freeform 62"/>
            <p:cNvSpPr/>
            <p:nvPr/>
          </p:nvSpPr>
          <p:spPr bwMode="auto">
            <a:xfrm>
              <a:off x="2231" y="3216"/>
              <a:ext cx="649" cy="421"/>
            </a:xfrm>
            <a:custGeom>
              <a:avLst/>
              <a:gdLst>
                <a:gd name="T0" fmla="*/ 79 w 274"/>
                <a:gd name="T1" fmla="*/ 178 h 178"/>
                <a:gd name="T2" fmla="*/ 148 w 274"/>
                <a:gd name="T3" fmla="*/ 0 h 178"/>
                <a:gd name="T4" fmla="*/ 120 w 274"/>
                <a:gd name="T5" fmla="*/ 92 h 178"/>
                <a:gd name="T6" fmla="*/ 160 w 274"/>
                <a:gd name="T7" fmla="*/ 6 h 178"/>
                <a:gd name="T8" fmla="*/ 79 w 274"/>
                <a:gd name="T9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178">
                  <a:moveTo>
                    <a:pt x="79" y="178"/>
                  </a:moveTo>
                  <a:cubicBezTo>
                    <a:pt x="79" y="178"/>
                    <a:pt x="0" y="6"/>
                    <a:pt x="148" y="0"/>
                  </a:cubicBezTo>
                  <a:cubicBezTo>
                    <a:pt x="148" y="0"/>
                    <a:pt x="102" y="41"/>
                    <a:pt x="120" y="92"/>
                  </a:cubicBezTo>
                  <a:cubicBezTo>
                    <a:pt x="120" y="92"/>
                    <a:pt x="171" y="57"/>
                    <a:pt x="160" y="6"/>
                  </a:cubicBezTo>
                  <a:cubicBezTo>
                    <a:pt x="160" y="6"/>
                    <a:pt x="274" y="105"/>
                    <a:pt x="79" y="178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endParaRPr lang="id-ID" kern="0">
                <a:solidFill>
                  <a:srgbClr val="294A5A"/>
                </a:solidFill>
                <a:cs typeface="+mn-ea"/>
                <a:sym typeface="+mn-lt"/>
              </a:endParaRPr>
            </a:p>
          </p:txBody>
        </p:sp>
        <p:sp>
          <p:nvSpPr>
            <p:cNvPr id="106" name="Freeform 63"/>
            <p:cNvSpPr/>
            <p:nvPr/>
          </p:nvSpPr>
          <p:spPr bwMode="auto">
            <a:xfrm>
              <a:off x="5002" y="1050"/>
              <a:ext cx="719" cy="892"/>
            </a:xfrm>
            <a:custGeom>
              <a:avLst/>
              <a:gdLst>
                <a:gd name="T0" fmla="*/ 304 w 304"/>
                <a:gd name="T1" fmla="*/ 93 h 377"/>
                <a:gd name="T2" fmla="*/ 56 w 304"/>
                <a:gd name="T3" fmla="*/ 246 h 377"/>
                <a:gd name="T4" fmla="*/ 175 w 304"/>
                <a:gd name="T5" fmla="*/ 161 h 377"/>
                <a:gd name="T6" fmla="*/ 47 w 304"/>
                <a:gd name="T7" fmla="*/ 228 h 377"/>
                <a:gd name="T8" fmla="*/ 304 w 304"/>
                <a:gd name="T9" fmla="*/ 93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" h="377">
                  <a:moveTo>
                    <a:pt x="304" y="93"/>
                  </a:moveTo>
                  <a:cubicBezTo>
                    <a:pt x="304" y="93"/>
                    <a:pt x="241" y="377"/>
                    <a:pt x="56" y="246"/>
                  </a:cubicBezTo>
                  <a:cubicBezTo>
                    <a:pt x="56" y="246"/>
                    <a:pt x="150" y="238"/>
                    <a:pt x="175" y="161"/>
                  </a:cubicBezTo>
                  <a:cubicBezTo>
                    <a:pt x="175" y="161"/>
                    <a:pt x="81" y="155"/>
                    <a:pt x="47" y="228"/>
                  </a:cubicBezTo>
                  <a:cubicBezTo>
                    <a:pt x="47" y="228"/>
                    <a:pt x="0" y="0"/>
                    <a:pt x="304" y="9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07" name="Freeform 64"/>
            <p:cNvSpPr/>
            <p:nvPr/>
          </p:nvSpPr>
          <p:spPr bwMode="auto">
            <a:xfrm>
              <a:off x="3816" y="413"/>
              <a:ext cx="1034" cy="670"/>
            </a:xfrm>
            <a:custGeom>
              <a:avLst/>
              <a:gdLst>
                <a:gd name="T0" fmla="*/ 281 w 437"/>
                <a:gd name="T1" fmla="*/ 0 h 283"/>
                <a:gd name="T2" fmla="*/ 214 w 437"/>
                <a:gd name="T3" fmla="*/ 283 h 283"/>
                <a:gd name="T4" fmla="*/ 237 w 437"/>
                <a:gd name="T5" fmla="*/ 138 h 283"/>
                <a:gd name="T6" fmla="*/ 194 w 437"/>
                <a:gd name="T7" fmla="*/ 277 h 283"/>
                <a:gd name="T8" fmla="*/ 281 w 437"/>
                <a:gd name="T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283">
                  <a:moveTo>
                    <a:pt x="281" y="0"/>
                  </a:moveTo>
                  <a:cubicBezTo>
                    <a:pt x="281" y="0"/>
                    <a:pt x="437" y="244"/>
                    <a:pt x="214" y="283"/>
                  </a:cubicBezTo>
                  <a:cubicBezTo>
                    <a:pt x="214" y="283"/>
                    <a:pt x="274" y="211"/>
                    <a:pt x="237" y="138"/>
                  </a:cubicBezTo>
                  <a:cubicBezTo>
                    <a:pt x="237" y="138"/>
                    <a:pt x="167" y="201"/>
                    <a:pt x="194" y="277"/>
                  </a:cubicBezTo>
                  <a:cubicBezTo>
                    <a:pt x="194" y="277"/>
                    <a:pt x="0" y="149"/>
                    <a:pt x="28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08" name="Freeform 65"/>
            <p:cNvSpPr/>
            <p:nvPr/>
          </p:nvSpPr>
          <p:spPr bwMode="auto">
            <a:xfrm>
              <a:off x="2771" y="456"/>
              <a:ext cx="941" cy="696"/>
            </a:xfrm>
            <a:custGeom>
              <a:avLst/>
              <a:gdLst>
                <a:gd name="T0" fmla="*/ 122 w 398"/>
                <a:gd name="T1" fmla="*/ 0 h 294"/>
                <a:gd name="T2" fmla="*/ 250 w 398"/>
                <a:gd name="T3" fmla="*/ 262 h 294"/>
                <a:gd name="T4" fmla="*/ 177 w 398"/>
                <a:gd name="T5" fmla="*/ 135 h 294"/>
                <a:gd name="T6" fmla="*/ 231 w 398"/>
                <a:gd name="T7" fmla="*/ 270 h 294"/>
                <a:gd name="T8" fmla="*/ 122 w 398"/>
                <a:gd name="T9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8" h="294">
                  <a:moveTo>
                    <a:pt x="122" y="0"/>
                  </a:moveTo>
                  <a:cubicBezTo>
                    <a:pt x="122" y="0"/>
                    <a:pt x="398" y="91"/>
                    <a:pt x="250" y="262"/>
                  </a:cubicBezTo>
                  <a:cubicBezTo>
                    <a:pt x="250" y="262"/>
                    <a:pt x="252" y="168"/>
                    <a:pt x="177" y="135"/>
                  </a:cubicBezTo>
                  <a:cubicBezTo>
                    <a:pt x="177" y="135"/>
                    <a:pt x="162" y="228"/>
                    <a:pt x="231" y="270"/>
                  </a:cubicBezTo>
                  <a:cubicBezTo>
                    <a:pt x="231" y="270"/>
                    <a:pt x="0" y="294"/>
                    <a:pt x="12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09" name="Freeform 66"/>
            <p:cNvSpPr/>
            <p:nvPr/>
          </p:nvSpPr>
          <p:spPr bwMode="auto">
            <a:xfrm>
              <a:off x="1938" y="1135"/>
              <a:ext cx="641" cy="968"/>
            </a:xfrm>
            <a:custGeom>
              <a:avLst/>
              <a:gdLst>
                <a:gd name="T0" fmla="*/ 0 w 271"/>
                <a:gd name="T1" fmla="*/ 104 h 409"/>
                <a:gd name="T2" fmla="*/ 265 w 271"/>
                <a:gd name="T3" fmla="*/ 226 h 409"/>
                <a:gd name="T4" fmla="*/ 127 w 271"/>
                <a:gd name="T5" fmla="*/ 174 h 409"/>
                <a:gd name="T6" fmla="*/ 255 w 271"/>
                <a:gd name="T7" fmla="*/ 244 h 409"/>
                <a:gd name="T8" fmla="*/ 0 w 271"/>
                <a:gd name="T9" fmla="*/ 104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" h="409">
                  <a:moveTo>
                    <a:pt x="0" y="104"/>
                  </a:moveTo>
                  <a:cubicBezTo>
                    <a:pt x="0" y="104"/>
                    <a:pt x="271" y="0"/>
                    <a:pt x="265" y="226"/>
                  </a:cubicBezTo>
                  <a:cubicBezTo>
                    <a:pt x="265" y="226"/>
                    <a:pt x="206" y="152"/>
                    <a:pt x="127" y="174"/>
                  </a:cubicBezTo>
                  <a:cubicBezTo>
                    <a:pt x="127" y="174"/>
                    <a:pt x="175" y="255"/>
                    <a:pt x="255" y="244"/>
                  </a:cubicBezTo>
                  <a:cubicBezTo>
                    <a:pt x="255" y="244"/>
                    <a:pt x="92" y="409"/>
                    <a:pt x="0" y="10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10" name="Freeform 67"/>
            <p:cNvSpPr/>
            <p:nvPr/>
          </p:nvSpPr>
          <p:spPr bwMode="auto">
            <a:xfrm>
              <a:off x="2009" y="2484"/>
              <a:ext cx="738" cy="819"/>
            </a:xfrm>
            <a:custGeom>
              <a:avLst/>
              <a:gdLst>
                <a:gd name="T0" fmla="*/ 0 w 312"/>
                <a:gd name="T1" fmla="*/ 288 h 346"/>
                <a:gd name="T2" fmla="*/ 229 w 312"/>
                <a:gd name="T3" fmla="*/ 108 h 346"/>
                <a:gd name="T4" fmla="*/ 120 w 312"/>
                <a:gd name="T5" fmla="*/ 207 h 346"/>
                <a:gd name="T6" fmla="*/ 240 w 312"/>
                <a:gd name="T7" fmla="*/ 126 h 346"/>
                <a:gd name="T8" fmla="*/ 0 w 312"/>
                <a:gd name="T9" fmla="*/ 28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2" h="346">
                  <a:moveTo>
                    <a:pt x="0" y="288"/>
                  </a:moveTo>
                  <a:cubicBezTo>
                    <a:pt x="0" y="288"/>
                    <a:pt x="31" y="0"/>
                    <a:pt x="229" y="108"/>
                  </a:cubicBezTo>
                  <a:cubicBezTo>
                    <a:pt x="229" y="108"/>
                    <a:pt x="137" y="127"/>
                    <a:pt x="120" y="207"/>
                  </a:cubicBezTo>
                  <a:cubicBezTo>
                    <a:pt x="120" y="207"/>
                    <a:pt x="214" y="202"/>
                    <a:pt x="240" y="126"/>
                  </a:cubicBezTo>
                  <a:cubicBezTo>
                    <a:pt x="240" y="126"/>
                    <a:pt x="312" y="346"/>
                    <a:pt x="0" y="28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11" name="Freeform 68"/>
            <p:cNvSpPr/>
            <p:nvPr/>
          </p:nvSpPr>
          <p:spPr bwMode="auto">
            <a:xfrm>
              <a:off x="1997" y="1535"/>
              <a:ext cx="883" cy="1352"/>
            </a:xfrm>
            <a:custGeom>
              <a:avLst/>
              <a:gdLst>
                <a:gd name="T0" fmla="*/ 0 w 373"/>
                <a:gd name="T1" fmla="*/ 282 h 571"/>
                <a:gd name="T2" fmla="*/ 373 w 373"/>
                <a:gd name="T3" fmla="*/ 259 h 571"/>
                <a:gd name="T4" fmla="*/ 186 w 373"/>
                <a:gd name="T5" fmla="*/ 284 h 571"/>
                <a:gd name="T6" fmla="*/ 373 w 373"/>
                <a:gd name="T7" fmla="*/ 286 h 571"/>
                <a:gd name="T8" fmla="*/ 0 w 373"/>
                <a:gd name="T9" fmla="*/ 282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3" h="571">
                  <a:moveTo>
                    <a:pt x="0" y="282"/>
                  </a:moveTo>
                  <a:cubicBezTo>
                    <a:pt x="0" y="282"/>
                    <a:pt x="243" y="0"/>
                    <a:pt x="373" y="259"/>
                  </a:cubicBezTo>
                  <a:cubicBezTo>
                    <a:pt x="373" y="259"/>
                    <a:pt x="262" y="212"/>
                    <a:pt x="186" y="284"/>
                  </a:cubicBezTo>
                  <a:cubicBezTo>
                    <a:pt x="186" y="284"/>
                    <a:pt x="289" y="347"/>
                    <a:pt x="373" y="286"/>
                  </a:cubicBezTo>
                  <a:cubicBezTo>
                    <a:pt x="373" y="286"/>
                    <a:pt x="288" y="571"/>
                    <a:pt x="0" y="28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12" name="Freeform 69"/>
            <p:cNvSpPr/>
            <p:nvPr/>
          </p:nvSpPr>
          <p:spPr bwMode="auto">
            <a:xfrm>
              <a:off x="2702" y="2399"/>
              <a:ext cx="1006" cy="909"/>
            </a:xfrm>
            <a:custGeom>
              <a:avLst/>
              <a:gdLst>
                <a:gd name="T0" fmla="*/ 17 w 425"/>
                <a:gd name="T1" fmla="*/ 371 h 384"/>
                <a:gd name="T2" fmla="*/ 273 w 425"/>
                <a:gd name="T3" fmla="*/ 99 h 384"/>
                <a:gd name="T4" fmla="*/ 154 w 425"/>
                <a:gd name="T5" fmla="*/ 245 h 384"/>
                <a:gd name="T6" fmla="*/ 291 w 425"/>
                <a:gd name="T7" fmla="*/ 119 h 384"/>
                <a:gd name="T8" fmla="*/ 17 w 425"/>
                <a:gd name="T9" fmla="*/ 371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384">
                  <a:moveTo>
                    <a:pt x="17" y="371"/>
                  </a:moveTo>
                  <a:cubicBezTo>
                    <a:pt x="17" y="371"/>
                    <a:pt x="0" y="0"/>
                    <a:pt x="273" y="99"/>
                  </a:cubicBezTo>
                  <a:cubicBezTo>
                    <a:pt x="273" y="99"/>
                    <a:pt x="159" y="140"/>
                    <a:pt x="154" y="245"/>
                  </a:cubicBezTo>
                  <a:cubicBezTo>
                    <a:pt x="154" y="245"/>
                    <a:pt x="272" y="220"/>
                    <a:pt x="291" y="119"/>
                  </a:cubicBezTo>
                  <a:cubicBezTo>
                    <a:pt x="291" y="119"/>
                    <a:pt x="425" y="384"/>
                    <a:pt x="17" y="37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13" name="Freeform 70"/>
            <p:cNvSpPr/>
            <p:nvPr/>
          </p:nvSpPr>
          <p:spPr bwMode="auto">
            <a:xfrm>
              <a:off x="2827" y="2037"/>
              <a:ext cx="2106" cy="2097"/>
            </a:xfrm>
            <a:custGeom>
              <a:avLst/>
              <a:gdLst>
                <a:gd name="T0" fmla="*/ 664 w 890"/>
                <a:gd name="T1" fmla="*/ 836 h 886"/>
                <a:gd name="T2" fmla="*/ 512 w 890"/>
                <a:gd name="T3" fmla="*/ 691 h 886"/>
                <a:gd name="T4" fmla="*/ 544 w 890"/>
                <a:gd name="T5" fmla="*/ 529 h 886"/>
                <a:gd name="T6" fmla="*/ 485 w 890"/>
                <a:gd name="T7" fmla="*/ 354 h 886"/>
                <a:gd name="T8" fmla="*/ 762 w 890"/>
                <a:gd name="T9" fmla="*/ 4 h 886"/>
                <a:gd name="T10" fmla="*/ 430 w 890"/>
                <a:gd name="T11" fmla="*/ 299 h 886"/>
                <a:gd name="T12" fmla="*/ 46 w 890"/>
                <a:gd name="T13" fmla="*/ 4 h 886"/>
                <a:gd name="T14" fmla="*/ 363 w 890"/>
                <a:gd name="T15" fmla="*/ 359 h 886"/>
                <a:gd name="T16" fmla="*/ 317 w 890"/>
                <a:gd name="T17" fmla="*/ 529 h 886"/>
                <a:gd name="T18" fmla="*/ 351 w 890"/>
                <a:gd name="T19" fmla="*/ 713 h 886"/>
                <a:gd name="T20" fmla="*/ 177 w 890"/>
                <a:gd name="T21" fmla="*/ 828 h 886"/>
                <a:gd name="T22" fmla="*/ 0 w 890"/>
                <a:gd name="T23" fmla="*/ 886 h 886"/>
                <a:gd name="T24" fmla="*/ 890 w 890"/>
                <a:gd name="T25" fmla="*/ 875 h 886"/>
                <a:gd name="T26" fmla="*/ 664 w 890"/>
                <a:gd name="T27" fmla="*/ 836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0" h="886">
                  <a:moveTo>
                    <a:pt x="664" y="836"/>
                  </a:moveTo>
                  <a:cubicBezTo>
                    <a:pt x="564" y="836"/>
                    <a:pt x="514" y="775"/>
                    <a:pt x="512" y="691"/>
                  </a:cubicBezTo>
                  <a:cubicBezTo>
                    <a:pt x="510" y="645"/>
                    <a:pt x="544" y="596"/>
                    <a:pt x="544" y="529"/>
                  </a:cubicBezTo>
                  <a:cubicBezTo>
                    <a:pt x="544" y="455"/>
                    <a:pt x="481" y="416"/>
                    <a:pt x="485" y="354"/>
                  </a:cubicBezTo>
                  <a:cubicBezTo>
                    <a:pt x="485" y="354"/>
                    <a:pt x="554" y="71"/>
                    <a:pt x="762" y="4"/>
                  </a:cubicBezTo>
                  <a:cubicBezTo>
                    <a:pt x="762" y="4"/>
                    <a:pt x="514" y="29"/>
                    <a:pt x="430" y="299"/>
                  </a:cubicBezTo>
                  <a:cubicBezTo>
                    <a:pt x="430" y="299"/>
                    <a:pt x="279" y="0"/>
                    <a:pt x="46" y="4"/>
                  </a:cubicBezTo>
                  <a:cubicBezTo>
                    <a:pt x="46" y="4"/>
                    <a:pt x="301" y="63"/>
                    <a:pt x="363" y="359"/>
                  </a:cubicBezTo>
                  <a:cubicBezTo>
                    <a:pt x="376" y="422"/>
                    <a:pt x="317" y="456"/>
                    <a:pt x="317" y="529"/>
                  </a:cubicBezTo>
                  <a:cubicBezTo>
                    <a:pt x="317" y="620"/>
                    <a:pt x="351" y="633"/>
                    <a:pt x="351" y="713"/>
                  </a:cubicBezTo>
                  <a:cubicBezTo>
                    <a:pt x="351" y="792"/>
                    <a:pt x="341" y="827"/>
                    <a:pt x="177" y="828"/>
                  </a:cubicBezTo>
                  <a:cubicBezTo>
                    <a:pt x="177" y="828"/>
                    <a:pt x="49" y="859"/>
                    <a:pt x="0" y="886"/>
                  </a:cubicBezTo>
                  <a:cubicBezTo>
                    <a:pt x="0" y="886"/>
                    <a:pt x="540" y="840"/>
                    <a:pt x="890" y="875"/>
                  </a:cubicBezTo>
                  <a:cubicBezTo>
                    <a:pt x="890" y="875"/>
                    <a:pt x="754" y="836"/>
                    <a:pt x="664" y="83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14" name="Oval 71"/>
            <p:cNvSpPr>
              <a:spLocks noChangeArrowheads="1"/>
            </p:cNvSpPr>
            <p:nvPr/>
          </p:nvSpPr>
          <p:spPr bwMode="auto">
            <a:xfrm>
              <a:off x="3577" y="1814"/>
              <a:ext cx="466" cy="46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id-ID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6" name="文本框 115"/>
          <p:cNvSpPr txBox="1"/>
          <p:nvPr/>
        </p:nvSpPr>
        <p:spPr>
          <a:xfrm>
            <a:off x="7867555" y="1777833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7867555" y="2142198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8667655" y="4635333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8667655" y="4999698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20" name="文本框 119"/>
          <p:cNvSpPr txBox="1"/>
          <p:nvPr/>
        </p:nvSpPr>
        <p:spPr>
          <a:xfrm>
            <a:off x="2028750" y="1777833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1352455" y="2142198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22" name="文本框 121"/>
          <p:cNvSpPr txBox="1"/>
          <p:nvPr/>
        </p:nvSpPr>
        <p:spPr>
          <a:xfrm>
            <a:off x="1095300" y="4635333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23" name="矩形 122"/>
          <p:cNvSpPr/>
          <p:nvPr/>
        </p:nvSpPr>
        <p:spPr>
          <a:xfrm>
            <a:off x="419005" y="4999698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40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41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/>
          <p:cNvSpPr txBox="1"/>
          <p:nvPr/>
        </p:nvSpPr>
        <p:spPr>
          <a:xfrm>
            <a:off x="4176062" y="1449366"/>
            <a:ext cx="2615628" cy="40863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Autofit/>
          </a:bodyPr>
          <a:lstStyle/>
          <a:p>
            <a:pPr defTabSz="1218565">
              <a:defRPr/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" name="TextBox 2"/>
          <p:cNvSpPr txBox="1"/>
          <p:nvPr/>
        </p:nvSpPr>
        <p:spPr>
          <a:xfrm>
            <a:off x="4174469" y="1806492"/>
            <a:ext cx="2658914" cy="524719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4" name="Oval 11"/>
          <p:cNvSpPr/>
          <p:nvPr/>
        </p:nvSpPr>
        <p:spPr>
          <a:xfrm rot="10800000" flipH="1">
            <a:off x="3914577" y="2862843"/>
            <a:ext cx="1875886" cy="1875886"/>
          </a:xfrm>
          <a:prstGeom prst="ellipse">
            <a:avLst/>
          </a:prstGeom>
          <a:solidFill>
            <a:srgbClr val="E6E7EA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3988074" y="2775247"/>
            <a:ext cx="1690711" cy="523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56" extrusionOk="0">
                <a:moveTo>
                  <a:pt x="0" y="15834"/>
                </a:moveTo>
                <a:cubicBezTo>
                  <a:pt x="3445" y="817"/>
                  <a:pt x="11156" y="-4444"/>
                  <a:pt x="17223" y="4084"/>
                </a:cubicBezTo>
                <a:cubicBezTo>
                  <a:pt x="18678" y="6130"/>
                  <a:pt x="19955" y="8872"/>
                  <a:pt x="20978" y="12149"/>
                </a:cubicBezTo>
                <a:lnTo>
                  <a:pt x="21600" y="11275"/>
                </a:lnTo>
                <a:lnTo>
                  <a:pt x="21499" y="16495"/>
                </a:lnTo>
                <a:lnTo>
                  <a:pt x="19406" y="14359"/>
                </a:lnTo>
                <a:lnTo>
                  <a:pt x="20028" y="13486"/>
                </a:lnTo>
                <a:cubicBezTo>
                  <a:pt x="16058" y="1123"/>
                  <a:pt x="8792" y="-935"/>
                  <a:pt x="3798" y="8891"/>
                </a:cubicBezTo>
                <a:cubicBezTo>
                  <a:pt x="2640" y="11168"/>
                  <a:pt x="1670" y="13974"/>
                  <a:pt x="940" y="17156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grpSp>
        <p:nvGrpSpPr>
          <p:cNvPr id="16" name="Group 13"/>
          <p:cNvGrpSpPr/>
          <p:nvPr/>
        </p:nvGrpSpPr>
        <p:grpSpPr>
          <a:xfrm>
            <a:off x="4037858" y="2986124"/>
            <a:ext cx="1629327" cy="1629327"/>
            <a:chOff x="0" y="0"/>
            <a:chExt cx="3259500" cy="3259500"/>
          </a:xfrm>
        </p:grpSpPr>
        <p:sp>
          <p:nvSpPr>
            <p:cNvPr id="30" name="Oval 14"/>
            <p:cNvSpPr/>
            <p:nvPr/>
          </p:nvSpPr>
          <p:spPr>
            <a:xfrm rot="10800000" flipH="1">
              <a:off x="0" y="0"/>
              <a:ext cx="3259500" cy="32595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3200" dirty="0">
                <a:cs typeface="+mn-ea"/>
                <a:sym typeface="+mn-lt"/>
              </a:endParaRPr>
            </a:p>
          </p:txBody>
        </p:sp>
        <p:sp>
          <p:nvSpPr>
            <p:cNvPr id="33" name="Freeform: Shape 17"/>
            <p:cNvSpPr/>
            <p:nvPr/>
          </p:nvSpPr>
          <p:spPr>
            <a:xfrm>
              <a:off x="1319759" y="1088765"/>
              <a:ext cx="608144" cy="198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8694" y="0"/>
                  </a:lnTo>
                  <a:lnTo>
                    <a:pt x="18694" y="21600"/>
                  </a:lnTo>
                  <a:lnTo>
                    <a:pt x="21600" y="21600"/>
                  </a:lnTo>
                  <a:cubicBezTo>
                    <a:pt x="21600" y="21600"/>
                    <a:pt x="21600" y="0"/>
                    <a:pt x="21600" y="0"/>
                  </a:cubicBezTo>
                  <a:close/>
                  <a:moveTo>
                    <a:pt x="2906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906" y="21600"/>
                  </a:lnTo>
                  <a:cubicBezTo>
                    <a:pt x="2906" y="21600"/>
                    <a:pt x="2906" y="0"/>
                    <a:pt x="290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3200">
                <a:cs typeface="+mn-ea"/>
                <a:sym typeface="+mn-lt"/>
              </a:endParaRPr>
            </a:p>
          </p:txBody>
        </p:sp>
      </p:grpSp>
      <p:sp>
        <p:nvSpPr>
          <p:cNvPr id="10" name="Rectangle 7"/>
          <p:cNvSpPr/>
          <p:nvPr/>
        </p:nvSpPr>
        <p:spPr>
          <a:xfrm>
            <a:off x="8452057" y="1719439"/>
            <a:ext cx="2488846" cy="59202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1" name="Rectangle 8"/>
          <p:cNvSpPr/>
          <p:nvPr/>
        </p:nvSpPr>
        <p:spPr>
          <a:xfrm>
            <a:off x="8452057" y="1407171"/>
            <a:ext cx="1799518" cy="285676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Autofit/>
          </a:bodyPr>
          <a:lstStyle/>
          <a:p>
            <a:pPr defTabSz="1218565">
              <a:defRPr/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9" name="Oval 20"/>
          <p:cNvSpPr/>
          <p:nvPr/>
        </p:nvSpPr>
        <p:spPr>
          <a:xfrm rot="10800000" flipH="1">
            <a:off x="8402255" y="2862844"/>
            <a:ext cx="1875886" cy="1875886"/>
          </a:xfrm>
          <a:prstGeom prst="ellipse">
            <a:avLst/>
          </a:prstGeom>
          <a:solidFill>
            <a:srgbClr val="E6E7EA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20" name="Freeform: Shape 21"/>
          <p:cNvSpPr/>
          <p:nvPr/>
        </p:nvSpPr>
        <p:spPr>
          <a:xfrm>
            <a:off x="8475752" y="2775248"/>
            <a:ext cx="1690712" cy="523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56" extrusionOk="0">
                <a:moveTo>
                  <a:pt x="0" y="15834"/>
                </a:moveTo>
                <a:cubicBezTo>
                  <a:pt x="3445" y="817"/>
                  <a:pt x="11156" y="-4444"/>
                  <a:pt x="17223" y="4084"/>
                </a:cubicBezTo>
                <a:cubicBezTo>
                  <a:pt x="18678" y="6130"/>
                  <a:pt x="19955" y="8872"/>
                  <a:pt x="20978" y="12149"/>
                </a:cubicBezTo>
                <a:lnTo>
                  <a:pt x="21600" y="11275"/>
                </a:lnTo>
                <a:lnTo>
                  <a:pt x="21499" y="16495"/>
                </a:lnTo>
                <a:lnTo>
                  <a:pt x="19406" y="14359"/>
                </a:lnTo>
                <a:lnTo>
                  <a:pt x="20028" y="13486"/>
                </a:lnTo>
                <a:cubicBezTo>
                  <a:pt x="16058" y="1123"/>
                  <a:pt x="8792" y="-935"/>
                  <a:pt x="3798" y="8891"/>
                </a:cubicBezTo>
                <a:cubicBezTo>
                  <a:pt x="2640" y="11168"/>
                  <a:pt x="1670" y="13974"/>
                  <a:pt x="940" y="17156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28" name="Oval 23"/>
          <p:cNvSpPr/>
          <p:nvPr/>
        </p:nvSpPr>
        <p:spPr>
          <a:xfrm rot="10800000" flipH="1">
            <a:off x="8525535" y="2986125"/>
            <a:ext cx="1629328" cy="162932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8" name="Rectangle 5"/>
          <p:cNvSpPr/>
          <p:nvPr/>
        </p:nvSpPr>
        <p:spPr>
          <a:xfrm>
            <a:off x="6366926" y="5254005"/>
            <a:ext cx="2488847" cy="59202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9" name="Rectangle 6"/>
          <p:cNvSpPr/>
          <p:nvPr/>
        </p:nvSpPr>
        <p:spPr>
          <a:xfrm>
            <a:off x="6366926" y="4941737"/>
            <a:ext cx="1799518" cy="285676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Autofit/>
          </a:bodyPr>
          <a:lstStyle/>
          <a:p>
            <a:pPr defTabSz="1218565">
              <a:defRPr/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7" name="Oval 18"/>
          <p:cNvSpPr/>
          <p:nvPr/>
        </p:nvSpPr>
        <p:spPr>
          <a:xfrm>
            <a:off x="6158418" y="2775248"/>
            <a:ext cx="1875885" cy="1875886"/>
          </a:xfrm>
          <a:prstGeom prst="ellipse">
            <a:avLst/>
          </a:prstGeom>
          <a:solidFill>
            <a:srgbClr val="E6E7EA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18" name="Freeform: Shape 19"/>
          <p:cNvSpPr/>
          <p:nvPr/>
        </p:nvSpPr>
        <p:spPr>
          <a:xfrm rot="10800000" flipH="1">
            <a:off x="6231914" y="4215511"/>
            <a:ext cx="1690712" cy="523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56" extrusionOk="0">
                <a:moveTo>
                  <a:pt x="0" y="15834"/>
                </a:moveTo>
                <a:cubicBezTo>
                  <a:pt x="3445" y="817"/>
                  <a:pt x="11156" y="-4444"/>
                  <a:pt x="17223" y="4084"/>
                </a:cubicBezTo>
                <a:cubicBezTo>
                  <a:pt x="18678" y="6130"/>
                  <a:pt x="19955" y="8872"/>
                  <a:pt x="20978" y="12149"/>
                </a:cubicBezTo>
                <a:lnTo>
                  <a:pt x="21600" y="11275"/>
                </a:lnTo>
                <a:lnTo>
                  <a:pt x="21499" y="16495"/>
                </a:lnTo>
                <a:lnTo>
                  <a:pt x="19406" y="14359"/>
                </a:lnTo>
                <a:lnTo>
                  <a:pt x="20028" y="13486"/>
                </a:lnTo>
                <a:cubicBezTo>
                  <a:pt x="16058" y="1123"/>
                  <a:pt x="8792" y="-935"/>
                  <a:pt x="3798" y="8891"/>
                </a:cubicBezTo>
                <a:cubicBezTo>
                  <a:pt x="2640" y="11168"/>
                  <a:pt x="1670" y="13974"/>
                  <a:pt x="940" y="1715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26" name="Oval 26"/>
          <p:cNvSpPr/>
          <p:nvPr/>
        </p:nvSpPr>
        <p:spPr>
          <a:xfrm>
            <a:off x="6281697" y="2898527"/>
            <a:ext cx="1629326" cy="162932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6" name="Rectangle 3"/>
          <p:cNvSpPr/>
          <p:nvPr/>
        </p:nvSpPr>
        <p:spPr>
          <a:xfrm>
            <a:off x="1982015" y="5254005"/>
            <a:ext cx="2488847" cy="59202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7" name="Rectangle 4"/>
          <p:cNvSpPr/>
          <p:nvPr/>
        </p:nvSpPr>
        <p:spPr>
          <a:xfrm>
            <a:off x="1982015" y="4941737"/>
            <a:ext cx="1799518" cy="285676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Autofit/>
          </a:bodyPr>
          <a:lstStyle/>
          <a:p>
            <a:pPr defTabSz="1218565">
              <a:defRPr/>
            </a:pP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2" name="Oval 9"/>
          <p:cNvSpPr/>
          <p:nvPr/>
        </p:nvSpPr>
        <p:spPr>
          <a:xfrm>
            <a:off x="1670739" y="2775248"/>
            <a:ext cx="1875886" cy="1875886"/>
          </a:xfrm>
          <a:prstGeom prst="ellipse">
            <a:avLst/>
          </a:prstGeom>
          <a:solidFill>
            <a:srgbClr val="E6E7EA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13" name="Freeform: Shape 10"/>
          <p:cNvSpPr/>
          <p:nvPr/>
        </p:nvSpPr>
        <p:spPr>
          <a:xfrm rot="10800000" flipH="1">
            <a:off x="1744236" y="4215511"/>
            <a:ext cx="1690712" cy="523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56" extrusionOk="0">
                <a:moveTo>
                  <a:pt x="0" y="15834"/>
                </a:moveTo>
                <a:cubicBezTo>
                  <a:pt x="3445" y="817"/>
                  <a:pt x="11156" y="-4444"/>
                  <a:pt x="17223" y="4084"/>
                </a:cubicBezTo>
                <a:cubicBezTo>
                  <a:pt x="18678" y="6130"/>
                  <a:pt x="19955" y="8872"/>
                  <a:pt x="20978" y="12149"/>
                </a:cubicBezTo>
                <a:lnTo>
                  <a:pt x="21600" y="11275"/>
                </a:lnTo>
                <a:lnTo>
                  <a:pt x="21499" y="16495"/>
                </a:lnTo>
                <a:lnTo>
                  <a:pt x="19406" y="14359"/>
                </a:lnTo>
                <a:lnTo>
                  <a:pt x="20028" y="13486"/>
                </a:lnTo>
                <a:cubicBezTo>
                  <a:pt x="16058" y="1123"/>
                  <a:pt x="8792" y="-935"/>
                  <a:pt x="3798" y="8891"/>
                </a:cubicBezTo>
                <a:cubicBezTo>
                  <a:pt x="2640" y="11168"/>
                  <a:pt x="1670" y="13974"/>
                  <a:pt x="940" y="17156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24" name="Oval 29"/>
          <p:cNvSpPr/>
          <p:nvPr/>
        </p:nvSpPr>
        <p:spPr>
          <a:xfrm>
            <a:off x="1794018" y="2898527"/>
            <a:ext cx="1629326" cy="162932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39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40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Docer Falling Dust PPT demo 5"/>
          <p:cNvSpPr>
            <a:spLocks noEditPoints="1" noChangeArrowheads="1"/>
          </p:cNvSpPr>
          <p:nvPr/>
        </p:nvSpPr>
        <p:spPr bwMode="auto">
          <a:xfrm>
            <a:off x="6771071" y="3418664"/>
            <a:ext cx="650578" cy="649858"/>
          </a:xfrm>
          <a:custGeom>
            <a:avLst/>
            <a:gdLst>
              <a:gd name="T0" fmla="*/ 2147483647 w 104"/>
              <a:gd name="T1" fmla="*/ 2147483647 h 100"/>
              <a:gd name="T2" fmla="*/ 2147483647 w 104"/>
              <a:gd name="T3" fmla="*/ 2147483647 h 100"/>
              <a:gd name="T4" fmla="*/ 2147483647 w 104"/>
              <a:gd name="T5" fmla="*/ 2147483647 h 100"/>
              <a:gd name="T6" fmla="*/ 2147483647 w 104"/>
              <a:gd name="T7" fmla="*/ 2147483647 h 100"/>
              <a:gd name="T8" fmla="*/ 2147483647 w 104"/>
              <a:gd name="T9" fmla="*/ 2147483647 h 100"/>
              <a:gd name="T10" fmla="*/ 2147483647 w 104"/>
              <a:gd name="T11" fmla="*/ 2147483647 h 100"/>
              <a:gd name="T12" fmla="*/ 2147483647 w 104"/>
              <a:gd name="T13" fmla="*/ 2147483647 h 100"/>
              <a:gd name="T14" fmla="*/ 2147483647 w 104"/>
              <a:gd name="T15" fmla="*/ 2147483647 h 100"/>
              <a:gd name="T16" fmla="*/ 2147483647 w 104"/>
              <a:gd name="T17" fmla="*/ 2147483647 h 100"/>
              <a:gd name="T18" fmla="*/ 2147483647 w 104"/>
              <a:gd name="T19" fmla="*/ 2147483647 h 100"/>
              <a:gd name="T20" fmla="*/ 2147483647 w 104"/>
              <a:gd name="T21" fmla="*/ 2147483647 h 100"/>
              <a:gd name="T22" fmla="*/ 2147483647 w 104"/>
              <a:gd name="T23" fmla="*/ 2147483647 h 100"/>
              <a:gd name="T24" fmla="*/ 2147483647 w 104"/>
              <a:gd name="T25" fmla="*/ 2147483647 h 100"/>
              <a:gd name="T26" fmla="*/ 2147483647 w 104"/>
              <a:gd name="T27" fmla="*/ 2147483647 h 100"/>
              <a:gd name="T28" fmla="*/ 2147483647 w 104"/>
              <a:gd name="T29" fmla="*/ 2147483647 h 100"/>
              <a:gd name="T30" fmla="*/ 2147483647 w 104"/>
              <a:gd name="T31" fmla="*/ 2147483647 h 100"/>
              <a:gd name="T32" fmla="*/ 2147483647 w 104"/>
              <a:gd name="T33" fmla="*/ 2147483647 h 100"/>
              <a:gd name="T34" fmla="*/ 2147483647 w 104"/>
              <a:gd name="T35" fmla="*/ 2147483647 h 100"/>
              <a:gd name="T36" fmla="*/ 2147483647 w 104"/>
              <a:gd name="T37" fmla="*/ 2147483647 h 100"/>
              <a:gd name="T38" fmla="*/ 2147483647 w 104"/>
              <a:gd name="T39" fmla="*/ 2147483647 h 100"/>
              <a:gd name="T40" fmla="*/ 2147483647 w 104"/>
              <a:gd name="T41" fmla="*/ 2147483647 h 100"/>
              <a:gd name="T42" fmla="*/ 2147483647 w 104"/>
              <a:gd name="T43" fmla="*/ 2147483647 h 100"/>
              <a:gd name="T44" fmla="*/ 2147483647 w 104"/>
              <a:gd name="T45" fmla="*/ 2147483647 h 100"/>
              <a:gd name="T46" fmla="*/ 2147483647 w 104"/>
              <a:gd name="T47" fmla="*/ 2147483647 h 100"/>
              <a:gd name="T48" fmla="*/ 2147483647 w 104"/>
              <a:gd name="T49" fmla="*/ 2147483647 h 100"/>
              <a:gd name="T50" fmla="*/ 2147483647 w 104"/>
              <a:gd name="T51" fmla="*/ 2147483647 h 100"/>
              <a:gd name="T52" fmla="*/ 2147483647 w 104"/>
              <a:gd name="T53" fmla="*/ 2147483647 h 100"/>
              <a:gd name="T54" fmla="*/ 2147483647 w 104"/>
              <a:gd name="T55" fmla="*/ 2147483647 h 100"/>
              <a:gd name="T56" fmla="*/ 2147483647 w 104"/>
              <a:gd name="T57" fmla="*/ 2147483647 h 100"/>
              <a:gd name="T58" fmla="*/ 2147483647 w 104"/>
              <a:gd name="T59" fmla="*/ 2147483647 h 100"/>
              <a:gd name="T60" fmla="*/ 2147483647 w 104"/>
              <a:gd name="T61" fmla="*/ 2147483647 h 100"/>
              <a:gd name="T62" fmla="*/ 2147483647 w 104"/>
              <a:gd name="T63" fmla="*/ 2147483647 h 100"/>
              <a:gd name="T64" fmla="*/ 2147483647 w 104"/>
              <a:gd name="T65" fmla="*/ 2147483647 h 100"/>
              <a:gd name="T66" fmla="*/ 2147483647 w 104"/>
              <a:gd name="T67" fmla="*/ 2147483647 h 100"/>
              <a:gd name="T68" fmla="*/ 2147483647 w 104"/>
              <a:gd name="T69" fmla="*/ 2147483647 h 100"/>
              <a:gd name="T70" fmla="*/ 0 w 104"/>
              <a:gd name="T71" fmla="*/ 2147483647 h 100"/>
              <a:gd name="T72" fmla="*/ 0 w 104"/>
              <a:gd name="T73" fmla="*/ 2147483647 h 100"/>
              <a:gd name="T74" fmla="*/ 2147483647 w 104"/>
              <a:gd name="T75" fmla="*/ 2147483647 h 100"/>
              <a:gd name="T76" fmla="*/ 2147483647 w 104"/>
              <a:gd name="T77" fmla="*/ 2147483647 h 100"/>
              <a:gd name="T78" fmla="*/ 2147483647 w 104"/>
              <a:gd name="T79" fmla="*/ 2147483647 h 100"/>
              <a:gd name="T80" fmla="*/ 2147483647 w 104"/>
              <a:gd name="T81" fmla="*/ 2147483647 h 100"/>
              <a:gd name="T82" fmla="*/ 2147483647 w 104"/>
              <a:gd name="T83" fmla="*/ 2147483647 h 100"/>
              <a:gd name="T84" fmla="*/ 2147483647 w 104"/>
              <a:gd name="T85" fmla="*/ 2147483647 h 100"/>
              <a:gd name="T86" fmla="*/ 2147483647 w 104"/>
              <a:gd name="T87" fmla="*/ 2147483647 h 100"/>
              <a:gd name="T88" fmla="*/ 2147483647 w 104"/>
              <a:gd name="T89" fmla="*/ 2147483647 h 100"/>
              <a:gd name="T90" fmla="*/ 2147483647 w 104"/>
              <a:gd name="T91" fmla="*/ 2147483647 h 100"/>
              <a:gd name="T92" fmla="*/ 2147483647 w 104"/>
              <a:gd name="T93" fmla="*/ 2147483647 h 100"/>
              <a:gd name="T94" fmla="*/ 2147483647 w 104"/>
              <a:gd name="T95" fmla="*/ 2147483647 h 100"/>
              <a:gd name="T96" fmla="*/ 2147483647 w 104"/>
              <a:gd name="T97" fmla="*/ 2147483647 h 100"/>
              <a:gd name="T98" fmla="*/ 2147483647 w 104"/>
              <a:gd name="T99" fmla="*/ 2147483647 h 100"/>
              <a:gd name="T100" fmla="*/ 2147483647 w 104"/>
              <a:gd name="T101" fmla="*/ 2147483647 h 100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w 104"/>
              <a:gd name="T154" fmla="*/ 0 h 100"/>
              <a:gd name="T155" fmla="*/ 104 w 104"/>
              <a:gd name="T156" fmla="*/ 100 h 100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T153" t="T154" r="T155" b="T156"/>
            <a:pathLst>
              <a:path w="104" h="100">
                <a:moveTo>
                  <a:pt x="15" y="30"/>
                </a:moveTo>
                <a:cubicBezTo>
                  <a:pt x="39" y="30"/>
                  <a:pt x="39" y="30"/>
                  <a:pt x="39" y="30"/>
                </a:cubicBezTo>
                <a:cubicBezTo>
                  <a:pt x="47" y="44"/>
                  <a:pt x="47" y="44"/>
                  <a:pt x="47" y="44"/>
                </a:cubicBezTo>
                <a:cubicBezTo>
                  <a:pt x="54" y="53"/>
                  <a:pt x="54" y="53"/>
                  <a:pt x="54" y="53"/>
                </a:cubicBezTo>
                <a:cubicBezTo>
                  <a:pt x="69" y="30"/>
                  <a:pt x="69" y="30"/>
                  <a:pt x="69" y="30"/>
                </a:cubicBezTo>
                <a:cubicBezTo>
                  <a:pt x="96" y="30"/>
                  <a:pt x="96" y="30"/>
                  <a:pt x="96" y="30"/>
                </a:cubicBezTo>
                <a:cubicBezTo>
                  <a:pt x="104" y="53"/>
                  <a:pt x="104" y="53"/>
                  <a:pt x="104" y="53"/>
                </a:cubicBezTo>
                <a:cubicBezTo>
                  <a:pt x="100" y="66"/>
                  <a:pt x="100" y="66"/>
                  <a:pt x="100" y="66"/>
                </a:cubicBezTo>
                <a:cubicBezTo>
                  <a:pt x="96" y="65"/>
                  <a:pt x="96" y="65"/>
                  <a:pt x="96" y="65"/>
                </a:cubicBezTo>
                <a:cubicBezTo>
                  <a:pt x="97" y="55"/>
                  <a:pt x="97" y="55"/>
                  <a:pt x="97" y="55"/>
                </a:cubicBezTo>
                <a:cubicBezTo>
                  <a:pt x="94" y="47"/>
                  <a:pt x="94" y="47"/>
                  <a:pt x="94" y="47"/>
                </a:cubicBezTo>
                <a:cubicBezTo>
                  <a:pt x="93" y="65"/>
                  <a:pt x="93" y="65"/>
                  <a:pt x="93" y="65"/>
                </a:cubicBezTo>
                <a:cubicBezTo>
                  <a:pt x="90" y="100"/>
                  <a:pt x="90" y="100"/>
                  <a:pt x="90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68"/>
                  <a:pt x="83" y="68"/>
                  <a:pt x="83" y="68"/>
                </a:cubicBezTo>
                <a:cubicBezTo>
                  <a:pt x="79" y="68"/>
                  <a:pt x="79" y="68"/>
                  <a:pt x="79" y="68"/>
                </a:cubicBezTo>
                <a:cubicBezTo>
                  <a:pt x="74" y="100"/>
                  <a:pt x="74" y="100"/>
                  <a:pt x="74" y="100"/>
                </a:cubicBezTo>
                <a:cubicBezTo>
                  <a:pt x="67" y="100"/>
                  <a:pt x="67" y="100"/>
                  <a:pt x="67" y="100"/>
                </a:cubicBezTo>
                <a:cubicBezTo>
                  <a:pt x="69" y="65"/>
                  <a:pt x="69" y="65"/>
                  <a:pt x="69" y="65"/>
                </a:cubicBezTo>
                <a:cubicBezTo>
                  <a:pt x="69" y="48"/>
                  <a:pt x="69" y="48"/>
                  <a:pt x="69" y="48"/>
                </a:cubicBezTo>
                <a:cubicBezTo>
                  <a:pt x="53" y="61"/>
                  <a:pt x="53" y="61"/>
                  <a:pt x="53" y="61"/>
                </a:cubicBezTo>
                <a:cubicBezTo>
                  <a:pt x="41" y="53"/>
                  <a:pt x="41" y="53"/>
                  <a:pt x="41" y="53"/>
                </a:cubicBezTo>
                <a:cubicBezTo>
                  <a:pt x="41" y="65"/>
                  <a:pt x="41" y="65"/>
                  <a:pt x="41" y="65"/>
                </a:cubicBezTo>
                <a:cubicBezTo>
                  <a:pt x="37" y="100"/>
                  <a:pt x="37" y="100"/>
                  <a:pt x="37" y="100"/>
                </a:cubicBezTo>
                <a:cubicBezTo>
                  <a:pt x="30" y="100"/>
                  <a:pt x="30" y="100"/>
                  <a:pt x="30" y="100"/>
                </a:cubicBezTo>
                <a:cubicBezTo>
                  <a:pt x="30" y="68"/>
                  <a:pt x="30" y="68"/>
                  <a:pt x="30" y="68"/>
                </a:cubicBezTo>
                <a:cubicBezTo>
                  <a:pt x="27" y="68"/>
                  <a:pt x="27" y="68"/>
                  <a:pt x="27" y="68"/>
                </a:cubicBezTo>
                <a:cubicBezTo>
                  <a:pt x="20" y="100"/>
                  <a:pt x="20" y="100"/>
                  <a:pt x="20" y="100"/>
                </a:cubicBezTo>
                <a:cubicBezTo>
                  <a:pt x="14" y="100"/>
                  <a:pt x="14" y="100"/>
                  <a:pt x="14" y="100"/>
                </a:cubicBezTo>
                <a:cubicBezTo>
                  <a:pt x="16" y="65"/>
                  <a:pt x="16" y="65"/>
                  <a:pt x="16" y="65"/>
                </a:cubicBezTo>
                <a:cubicBezTo>
                  <a:pt x="16" y="49"/>
                  <a:pt x="16" y="49"/>
                  <a:pt x="16" y="49"/>
                </a:cubicBezTo>
                <a:cubicBezTo>
                  <a:pt x="7" y="60"/>
                  <a:pt x="7" y="60"/>
                  <a:pt x="7" y="60"/>
                </a:cubicBezTo>
                <a:cubicBezTo>
                  <a:pt x="7" y="65"/>
                  <a:pt x="7" y="65"/>
                  <a:pt x="7" y="65"/>
                </a:cubicBezTo>
                <a:cubicBezTo>
                  <a:pt x="10" y="65"/>
                  <a:pt x="10" y="65"/>
                  <a:pt x="10" y="65"/>
                </a:cubicBezTo>
                <a:cubicBezTo>
                  <a:pt x="10" y="89"/>
                  <a:pt x="10" y="89"/>
                  <a:pt x="10" y="89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65"/>
                  <a:pt x="0" y="65"/>
                  <a:pt x="0" y="65"/>
                </a:cubicBezTo>
                <a:cubicBezTo>
                  <a:pt x="3" y="65"/>
                  <a:pt x="3" y="65"/>
                  <a:pt x="3" y="65"/>
                </a:cubicBezTo>
                <a:cubicBezTo>
                  <a:pt x="3" y="60"/>
                  <a:pt x="3" y="60"/>
                  <a:pt x="3" y="60"/>
                </a:cubicBezTo>
                <a:cubicBezTo>
                  <a:pt x="1" y="59"/>
                  <a:pt x="1" y="59"/>
                  <a:pt x="1" y="59"/>
                </a:cubicBezTo>
                <a:cubicBezTo>
                  <a:pt x="15" y="30"/>
                  <a:pt x="15" y="30"/>
                  <a:pt x="15" y="30"/>
                </a:cubicBezTo>
                <a:close/>
                <a:moveTo>
                  <a:pt x="86" y="4"/>
                </a:moveTo>
                <a:cubicBezTo>
                  <a:pt x="80" y="0"/>
                  <a:pt x="73" y="2"/>
                  <a:pt x="70" y="8"/>
                </a:cubicBezTo>
                <a:cubicBezTo>
                  <a:pt x="67" y="13"/>
                  <a:pt x="68" y="20"/>
                  <a:pt x="74" y="24"/>
                </a:cubicBezTo>
                <a:cubicBezTo>
                  <a:pt x="79" y="27"/>
                  <a:pt x="87" y="25"/>
                  <a:pt x="90" y="20"/>
                </a:cubicBezTo>
                <a:cubicBezTo>
                  <a:pt x="93" y="14"/>
                  <a:pt x="91" y="7"/>
                  <a:pt x="86" y="4"/>
                </a:cubicBezTo>
                <a:close/>
                <a:moveTo>
                  <a:pt x="22" y="4"/>
                </a:moveTo>
                <a:cubicBezTo>
                  <a:pt x="28" y="0"/>
                  <a:pt x="35" y="2"/>
                  <a:pt x="38" y="8"/>
                </a:cubicBezTo>
                <a:cubicBezTo>
                  <a:pt x="41" y="13"/>
                  <a:pt x="40" y="20"/>
                  <a:pt x="34" y="24"/>
                </a:cubicBezTo>
                <a:cubicBezTo>
                  <a:pt x="29" y="27"/>
                  <a:pt x="21" y="25"/>
                  <a:pt x="18" y="20"/>
                </a:cubicBezTo>
                <a:cubicBezTo>
                  <a:pt x="15" y="14"/>
                  <a:pt x="17" y="7"/>
                  <a:pt x="22" y="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cs typeface="汉仪旗黑-55简" panose="00020600040101010101" charset="-128"/>
            </a:endParaRPr>
          </a:p>
        </p:txBody>
      </p:sp>
      <p:sp>
        <p:nvSpPr>
          <p:cNvPr id="42" name="Docer Falling Dust PPT demo 6"/>
          <p:cNvSpPr>
            <a:spLocks noEditPoints="1" noChangeArrowheads="1"/>
          </p:cNvSpPr>
          <p:nvPr/>
        </p:nvSpPr>
        <p:spPr bwMode="auto">
          <a:xfrm>
            <a:off x="9024910" y="3409770"/>
            <a:ext cx="592396" cy="782030"/>
          </a:xfrm>
          <a:custGeom>
            <a:avLst/>
            <a:gdLst>
              <a:gd name="T0" fmla="*/ 2147483647 w 95"/>
              <a:gd name="T1" fmla="*/ 0 h 120"/>
              <a:gd name="T2" fmla="*/ 2147483647 w 95"/>
              <a:gd name="T3" fmla="*/ 2147483647 h 120"/>
              <a:gd name="T4" fmla="*/ 2147483647 w 95"/>
              <a:gd name="T5" fmla="*/ 2147483647 h 120"/>
              <a:gd name="T6" fmla="*/ 2147483647 w 95"/>
              <a:gd name="T7" fmla="*/ 2147483647 h 120"/>
              <a:gd name="T8" fmla="*/ 2147483647 w 95"/>
              <a:gd name="T9" fmla="*/ 2147483647 h 120"/>
              <a:gd name="T10" fmla="*/ 0 w 95"/>
              <a:gd name="T11" fmla="*/ 2147483647 h 120"/>
              <a:gd name="T12" fmla="*/ 2147483647 w 95"/>
              <a:gd name="T13" fmla="*/ 2147483647 h 120"/>
              <a:gd name="T14" fmla="*/ 2147483647 w 95"/>
              <a:gd name="T15" fmla="*/ 2147483647 h 120"/>
              <a:gd name="T16" fmla="*/ 2147483647 w 95"/>
              <a:gd name="T17" fmla="*/ 2147483647 h 120"/>
              <a:gd name="T18" fmla="*/ 2147483647 w 95"/>
              <a:gd name="T19" fmla="*/ 2147483647 h 120"/>
              <a:gd name="T20" fmla="*/ 2147483647 w 95"/>
              <a:gd name="T21" fmla="*/ 2147483647 h 120"/>
              <a:gd name="T22" fmla="*/ 2147483647 w 95"/>
              <a:gd name="T23" fmla="*/ 2147483647 h 120"/>
              <a:gd name="T24" fmla="*/ 2147483647 w 95"/>
              <a:gd name="T25" fmla="*/ 2147483647 h 120"/>
              <a:gd name="T26" fmla="*/ 2147483647 w 95"/>
              <a:gd name="T27" fmla="*/ 2147483647 h 120"/>
              <a:gd name="T28" fmla="*/ 2147483647 w 95"/>
              <a:gd name="T29" fmla="*/ 2147483647 h 120"/>
              <a:gd name="T30" fmla="*/ 2147483647 w 95"/>
              <a:gd name="T31" fmla="*/ 2147483647 h 120"/>
              <a:gd name="T32" fmla="*/ 2147483647 w 95"/>
              <a:gd name="T33" fmla="*/ 2147483647 h 120"/>
              <a:gd name="T34" fmla="*/ 2147483647 w 95"/>
              <a:gd name="T35" fmla="*/ 2147483647 h 120"/>
              <a:gd name="T36" fmla="*/ 2147483647 w 95"/>
              <a:gd name="T37" fmla="*/ 2147483647 h 120"/>
              <a:gd name="T38" fmla="*/ 2147483647 w 95"/>
              <a:gd name="T39" fmla="*/ 2147483647 h 120"/>
              <a:gd name="T40" fmla="*/ 2147483647 w 95"/>
              <a:gd name="T41" fmla="*/ 2147483647 h 120"/>
              <a:gd name="T42" fmla="*/ 2147483647 w 95"/>
              <a:gd name="T43" fmla="*/ 2147483647 h 120"/>
              <a:gd name="T44" fmla="*/ 2147483647 w 95"/>
              <a:gd name="T45" fmla="*/ 2147483647 h 120"/>
              <a:gd name="T46" fmla="*/ 2147483647 w 95"/>
              <a:gd name="T47" fmla="*/ 2147483647 h 120"/>
              <a:gd name="T48" fmla="*/ 2147483647 w 95"/>
              <a:gd name="T49" fmla="*/ 2147483647 h 120"/>
              <a:gd name="T50" fmla="*/ 2147483647 w 95"/>
              <a:gd name="T51" fmla="*/ 2147483647 h 120"/>
              <a:gd name="T52" fmla="*/ 2147483647 w 95"/>
              <a:gd name="T53" fmla="*/ 2147483647 h 120"/>
              <a:gd name="T54" fmla="*/ 2147483647 w 95"/>
              <a:gd name="T55" fmla="*/ 2147483647 h 120"/>
              <a:gd name="T56" fmla="*/ 2147483647 w 95"/>
              <a:gd name="T57" fmla="*/ 2147483647 h 120"/>
              <a:gd name="T58" fmla="*/ 2147483647 w 95"/>
              <a:gd name="T59" fmla="*/ 2147483647 h 120"/>
              <a:gd name="T60" fmla="*/ 2147483647 w 95"/>
              <a:gd name="T61" fmla="*/ 0 h 120"/>
              <a:gd name="T62" fmla="*/ 2147483647 w 95"/>
              <a:gd name="T63" fmla="*/ 2147483647 h 120"/>
              <a:gd name="T64" fmla="*/ 2147483647 w 95"/>
              <a:gd name="T65" fmla="*/ 2147483647 h 120"/>
              <a:gd name="T66" fmla="*/ 2147483647 w 95"/>
              <a:gd name="T67" fmla="*/ 2147483647 h 120"/>
              <a:gd name="T68" fmla="*/ 2147483647 w 95"/>
              <a:gd name="T69" fmla="*/ 2147483647 h 120"/>
              <a:gd name="T70" fmla="*/ 2147483647 w 95"/>
              <a:gd name="T71" fmla="*/ 2147483647 h 120"/>
              <a:gd name="T72" fmla="*/ 2147483647 w 95"/>
              <a:gd name="T73" fmla="*/ 2147483647 h 120"/>
              <a:gd name="T74" fmla="*/ 2147483647 w 95"/>
              <a:gd name="T75" fmla="*/ 2147483647 h 120"/>
              <a:gd name="T76" fmla="*/ 2147483647 w 95"/>
              <a:gd name="T77" fmla="*/ 2147483647 h 120"/>
              <a:gd name="T78" fmla="*/ 2147483647 w 95"/>
              <a:gd name="T79" fmla="*/ 2147483647 h 120"/>
              <a:gd name="T80" fmla="*/ 2147483647 w 95"/>
              <a:gd name="T81" fmla="*/ 2147483647 h 120"/>
              <a:gd name="T82" fmla="*/ 2147483647 w 95"/>
              <a:gd name="T83" fmla="*/ 2147483647 h 120"/>
              <a:gd name="T84" fmla="*/ 2147483647 w 95"/>
              <a:gd name="T85" fmla="*/ 2147483647 h 120"/>
              <a:gd name="T86" fmla="*/ 2147483647 w 95"/>
              <a:gd name="T87" fmla="*/ 2147483647 h 120"/>
              <a:gd name="T88" fmla="*/ 2147483647 w 95"/>
              <a:gd name="T89" fmla="*/ 2147483647 h 120"/>
              <a:gd name="T90" fmla="*/ 2147483647 w 95"/>
              <a:gd name="T91" fmla="*/ 2147483647 h 120"/>
              <a:gd name="T92" fmla="*/ 2147483647 w 95"/>
              <a:gd name="T93" fmla="*/ 2147483647 h 120"/>
              <a:gd name="T94" fmla="*/ 2147483647 w 95"/>
              <a:gd name="T95" fmla="*/ 2147483647 h 120"/>
              <a:gd name="T96" fmla="*/ 2147483647 w 95"/>
              <a:gd name="T97" fmla="*/ 2147483647 h 120"/>
              <a:gd name="T98" fmla="*/ 2147483647 w 95"/>
              <a:gd name="T99" fmla="*/ 2147483647 h 120"/>
              <a:gd name="T100" fmla="*/ 2147483647 w 95"/>
              <a:gd name="T101" fmla="*/ 2147483647 h 120"/>
              <a:gd name="T102" fmla="*/ 2147483647 w 95"/>
              <a:gd name="T103" fmla="*/ 2147483647 h 120"/>
              <a:gd name="T104" fmla="*/ 2147483647 w 95"/>
              <a:gd name="T105" fmla="*/ 2147483647 h 120"/>
              <a:gd name="T106" fmla="*/ 2147483647 w 95"/>
              <a:gd name="T107" fmla="*/ 2147483647 h 120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95"/>
              <a:gd name="T163" fmla="*/ 0 h 120"/>
              <a:gd name="T164" fmla="*/ 95 w 95"/>
              <a:gd name="T165" fmla="*/ 120 h 120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95" h="120">
                <a:moveTo>
                  <a:pt x="41" y="0"/>
                </a:moveTo>
                <a:cubicBezTo>
                  <a:pt x="37" y="0"/>
                  <a:pt x="32" y="2"/>
                  <a:pt x="29" y="7"/>
                </a:cubicBezTo>
                <a:cubicBezTo>
                  <a:pt x="29" y="7"/>
                  <a:pt x="29" y="7"/>
                  <a:pt x="29" y="7"/>
                </a:cubicBezTo>
                <a:cubicBezTo>
                  <a:pt x="25" y="6"/>
                  <a:pt x="18" y="1"/>
                  <a:pt x="14" y="1"/>
                </a:cubicBezTo>
                <a:cubicBezTo>
                  <a:pt x="10" y="1"/>
                  <a:pt x="6" y="4"/>
                  <a:pt x="3" y="8"/>
                </a:cubicBezTo>
                <a:cubicBezTo>
                  <a:pt x="1" y="11"/>
                  <a:pt x="0" y="16"/>
                  <a:pt x="0" y="21"/>
                </a:cubicBezTo>
                <a:cubicBezTo>
                  <a:pt x="0" y="26"/>
                  <a:pt x="1" y="30"/>
                  <a:pt x="3" y="34"/>
                </a:cubicBezTo>
                <a:cubicBezTo>
                  <a:pt x="6" y="38"/>
                  <a:pt x="10" y="40"/>
                  <a:pt x="14" y="40"/>
                </a:cubicBezTo>
                <a:cubicBezTo>
                  <a:pt x="18" y="40"/>
                  <a:pt x="27" y="38"/>
                  <a:pt x="31" y="37"/>
                </a:cubicBezTo>
                <a:cubicBezTo>
                  <a:pt x="34" y="40"/>
                  <a:pt x="38" y="41"/>
                  <a:pt x="41" y="41"/>
                </a:cubicBezTo>
                <a:cubicBezTo>
                  <a:pt x="42" y="41"/>
                  <a:pt x="43" y="41"/>
                  <a:pt x="43" y="41"/>
                </a:cubicBezTo>
                <a:cubicBezTo>
                  <a:pt x="57" y="56"/>
                  <a:pt x="57" y="56"/>
                  <a:pt x="57" y="56"/>
                </a:cubicBezTo>
                <a:cubicBezTo>
                  <a:pt x="68" y="58"/>
                  <a:pt x="68" y="58"/>
                  <a:pt x="68" y="58"/>
                </a:cubicBezTo>
                <a:cubicBezTo>
                  <a:pt x="66" y="78"/>
                  <a:pt x="66" y="78"/>
                  <a:pt x="66" y="78"/>
                </a:cubicBezTo>
                <a:cubicBezTo>
                  <a:pt x="65" y="120"/>
                  <a:pt x="65" y="120"/>
                  <a:pt x="6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7" y="84"/>
                  <a:pt x="77" y="84"/>
                  <a:pt x="77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4" y="120"/>
                  <a:pt x="84" y="120"/>
                  <a:pt x="84" y="120"/>
                </a:cubicBezTo>
                <a:cubicBezTo>
                  <a:pt x="95" y="120"/>
                  <a:pt x="95" y="120"/>
                  <a:pt x="95" y="120"/>
                </a:cubicBezTo>
                <a:cubicBezTo>
                  <a:pt x="92" y="78"/>
                  <a:pt x="92" y="78"/>
                  <a:pt x="92" y="78"/>
                </a:cubicBezTo>
                <a:cubicBezTo>
                  <a:pt x="94" y="41"/>
                  <a:pt x="94" y="41"/>
                  <a:pt x="94" y="41"/>
                </a:cubicBezTo>
                <a:cubicBezTo>
                  <a:pt x="74" y="41"/>
                  <a:pt x="74" y="41"/>
                  <a:pt x="74" y="41"/>
                </a:cubicBezTo>
                <a:cubicBezTo>
                  <a:pt x="70" y="35"/>
                  <a:pt x="70" y="35"/>
                  <a:pt x="70" y="35"/>
                </a:cubicBezTo>
                <a:cubicBezTo>
                  <a:pt x="71" y="35"/>
                  <a:pt x="71" y="35"/>
                  <a:pt x="71" y="35"/>
                </a:cubicBezTo>
                <a:cubicBezTo>
                  <a:pt x="73" y="37"/>
                  <a:pt x="76" y="38"/>
                  <a:pt x="79" y="38"/>
                </a:cubicBezTo>
                <a:cubicBezTo>
                  <a:pt x="86" y="38"/>
                  <a:pt x="91" y="33"/>
                  <a:pt x="91" y="26"/>
                </a:cubicBezTo>
                <a:cubicBezTo>
                  <a:pt x="91" y="19"/>
                  <a:pt x="86" y="14"/>
                  <a:pt x="79" y="14"/>
                </a:cubicBezTo>
                <a:cubicBezTo>
                  <a:pt x="76" y="14"/>
                  <a:pt x="73" y="15"/>
                  <a:pt x="71" y="18"/>
                </a:cubicBezTo>
                <a:cubicBezTo>
                  <a:pt x="48" y="2"/>
                  <a:pt x="48" y="2"/>
                  <a:pt x="48" y="2"/>
                </a:cubicBezTo>
                <a:cubicBezTo>
                  <a:pt x="46" y="1"/>
                  <a:pt x="44" y="0"/>
                  <a:pt x="41" y="0"/>
                </a:cubicBezTo>
                <a:close/>
                <a:moveTo>
                  <a:pt x="65" y="43"/>
                </a:moveTo>
                <a:cubicBezTo>
                  <a:pt x="58" y="46"/>
                  <a:pt x="58" y="46"/>
                  <a:pt x="58" y="46"/>
                </a:cubicBezTo>
                <a:cubicBezTo>
                  <a:pt x="51" y="39"/>
                  <a:pt x="51" y="39"/>
                  <a:pt x="51" y="39"/>
                </a:cubicBezTo>
                <a:cubicBezTo>
                  <a:pt x="62" y="37"/>
                  <a:pt x="62" y="37"/>
                  <a:pt x="62" y="37"/>
                </a:cubicBezTo>
                <a:cubicBezTo>
                  <a:pt x="65" y="43"/>
                  <a:pt x="65" y="43"/>
                  <a:pt x="65" y="43"/>
                </a:cubicBezTo>
                <a:close/>
                <a:moveTo>
                  <a:pt x="10" y="12"/>
                </a:moveTo>
                <a:cubicBezTo>
                  <a:pt x="11" y="10"/>
                  <a:pt x="12" y="9"/>
                  <a:pt x="14" y="9"/>
                </a:cubicBezTo>
                <a:cubicBezTo>
                  <a:pt x="16" y="9"/>
                  <a:pt x="17" y="10"/>
                  <a:pt x="18" y="12"/>
                </a:cubicBezTo>
                <a:cubicBezTo>
                  <a:pt x="20" y="14"/>
                  <a:pt x="21" y="17"/>
                  <a:pt x="21" y="21"/>
                </a:cubicBezTo>
                <a:cubicBezTo>
                  <a:pt x="21" y="24"/>
                  <a:pt x="20" y="27"/>
                  <a:pt x="18" y="30"/>
                </a:cubicBezTo>
                <a:cubicBezTo>
                  <a:pt x="17" y="31"/>
                  <a:pt x="16" y="32"/>
                  <a:pt x="14" y="32"/>
                </a:cubicBezTo>
                <a:cubicBezTo>
                  <a:pt x="12" y="32"/>
                  <a:pt x="11" y="31"/>
                  <a:pt x="10" y="30"/>
                </a:cubicBezTo>
                <a:cubicBezTo>
                  <a:pt x="8" y="27"/>
                  <a:pt x="7" y="24"/>
                  <a:pt x="7" y="21"/>
                </a:cubicBezTo>
                <a:cubicBezTo>
                  <a:pt x="7" y="17"/>
                  <a:pt x="8" y="14"/>
                  <a:pt x="10" y="12"/>
                </a:cubicBezTo>
                <a:close/>
                <a:moveTo>
                  <a:pt x="35" y="11"/>
                </a:moveTo>
                <a:cubicBezTo>
                  <a:pt x="37" y="9"/>
                  <a:pt x="39" y="8"/>
                  <a:pt x="41" y="8"/>
                </a:cubicBezTo>
                <a:cubicBezTo>
                  <a:pt x="43" y="8"/>
                  <a:pt x="45" y="9"/>
                  <a:pt x="47" y="11"/>
                </a:cubicBezTo>
                <a:cubicBezTo>
                  <a:pt x="49" y="13"/>
                  <a:pt x="50" y="17"/>
                  <a:pt x="50" y="21"/>
                </a:cubicBezTo>
                <a:cubicBezTo>
                  <a:pt x="50" y="24"/>
                  <a:pt x="49" y="28"/>
                  <a:pt x="47" y="30"/>
                </a:cubicBezTo>
                <a:cubicBezTo>
                  <a:pt x="45" y="32"/>
                  <a:pt x="43" y="34"/>
                  <a:pt x="41" y="34"/>
                </a:cubicBezTo>
                <a:cubicBezTo>
                  <a:pt x="39" y="34"/>
                  <a:pt x="37" y="32"/>
                  <a:pt x="35" y="30"/>
                </a:cubicBezTo>
                <a:cubicBezTo>
                  <a:pt x="34" y="28"/>
                  <a:pt x="33" y="24"/>
                  <a:pt x="33" y="21"/>
                </a:cubicBezTo>
                <a:cubicBezTo>
                  <a:pt x="33" y="17"/>
                  <a:pt x="34" y="13"/>
                  <a:pt x="35" y="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cs typeface="汉仪旗黑-55简" panose="00020600040101010101" charset="-128"/>
            </a:endParaRPr>
          </a:p>
        </p:txBody>
      </p:sp>
      <p:sp>
        <p:nvSpPr>
          <p:cNvPr id="43" name="Docer Falling Dust PPT demo 4"/>
          <p:cNvSpPr>
            <a:spLocks noEditPoints="1" noChangeArrowheads="1"/>
          </p:cNvSpPr>
          <p:nvPr/>
        </p:nvSpPr>
        <p:spPr bwMode="auto">
          <a:xfrm>
            <a:off x="2234463" y="3468942"/>
            <a:ext cx="700826" cy="495654"/>
          </a:xfrm>
          <a:custGeom>
            <a:avLst/>
            <a:gdLst>
              <a:gd name="T0" fmla="*/ 2147483647 w 112"/>
              <a:gd name="T1" fmla="*/ 2147483647 h 77"/>
              <a:gd name="T2" fmla="*/ 2147483647 w 112"/>
              <a:gd name="T3" fmla="*/ 2147483647 h 77"/>
              <a:gd name="T4" fmla="*/ 2147483647 w 112"/>
              <a:gd name="T5" fmla="*/ 2147483647 h 77"/>
              <a:gd name="T6" fmla="*/ 2147483647 w 112"/>
              <a:gd name="T7" fmla="*/ 2147483647 h 77"/>
              <a:gd name="T8" fmla="*/ 2147483647 w 112"/>
              <a:gd name="T9" fmla="*/ 2147483647 h 77"/>
              <a:gd name="T10" fmla="*/ 0 w 112"/>
              <a:gd name="T11" fmla="*/ 2147483647 h 77"/>
              <a:gd name="T12" fmla="*/ 2147483647 w 112"/>
              <a:gd name="T13" fmla="*/ 2147483647 h 77"/>
              <a:gd name="T14" fmla="*/ 2147483647 w 112"/>
              <a:gd name="T15" fmla="*/ 2147483647 h 77"/>
              <a:gd name="T16" fmla="*/ 2147483647 w 112"/>
              <a:gd name="T17" fmla="*/ 2147483647 h 77"/>
              <a:gd name="T18" fmla="*/ 2147483647 w 112"/>
              <a:gd name="T19" fmla="*/ 2147483647 h 77"/>
              <a:gd name="T20" fmla="*/ 2147483647 w 112"/>
              <a:gd name="T21" fmla="*/ 2147483647 h 77"/>
              <a:gd name="T22" fmla="*/ 2147483647 w 112"/>
              <a:gd name="T23" fmla="*/ 2147483647 h 77"/>
              <a:gd name="T24" fmla="*/ 2147483647 w 112"/>
              <a:gd name="T25" fmla="*/ 2147483647 h 77"/>
              <a:gd name="T26" fmla="*/ 2147483647 w 112"/>
              <a:gd name="T27" fmla="*/ 2147483647 h 77"/>
              <a:gd name="T28" fmla="*/ 2147483647 w 112"/>
              <a:gd name="T29" fmla="*/ 2147483647 h 77"/>
              <a:gd name="T30" fmla="*/ 2147483647 w 112"/>
              <a:gd name="T31" fmla="*/ 2147483647 h 77"/>
              <a:gd name="T32" fmla="*/ 2147483647 w 112"/>
              <a:gd name="T33" fmla="*/ 2147483647 h 77"/>
              <a:gd name="T34" fmla="*/ 2147483647 w 112"/>
              <a:gd name="T35" fmla="*/ 2147483647 h 77"/>
              <a:gd name="T36" fmla="*/ 2147483647 w 112"/>
              <a:gd name="T37" fmla="*/ 2147483647 h 77"/>
              <a:gd name="T38" fmla="*/ 2147483647 w 112"/>
              <a:gd name="T39" fmla="*/ 2147483647 h 77"/>
              <a:gd name="T40" fmla="*/ 2147483647 w 112"/>
              <a:gd name="T41" fmla="*/ 2147483647 h 77"/>
              <a:gd name="T42" fmla="*/ 2147483647 w 112"/>
              <a:gd name="T43" fmla="*/ 2147483647 h 77"/>
              <a:gd name="T44" fmla="*/ 2147483647 w 112"/>
              <a:gd name="T45" fmla="*/ 2147483647 h 77"/>
              <a:gd name="T46" fmla="*/ 2147483647 w 112"/>
              <a:gd name="T47" fmla="*/ 2147483647 h 77"/>
              <a:gd name="T48" fmla="*/ 2147483647 w 112"/>
              <a:gd name="T49" fmla="*/ 2147483647 h 77"/>
              <a:gd name="T50" fmla="*/ 2147483647 w 112"/>
              <a:gd name="T51" fmla="*/ 2147483647 h 77"/>
              <a:gd name="T52" fmla="*/ 2147483647 w 112"/>
              <a:gd name="T53" fmla="*/ 2147483647 h 77"/>
              <a:gd name="T54" fmla="*/ 2147483647 w 112"/>
              <a:gd name="T55" fmla="*/ 2147483647 h 77"/>
              <a:gd name="T56" fmla="*/ 2147483647 w 112"/>
              <a:gd name="T57" fmla="*/ 2147483647 h 77"/>
              <a:gd name="T58" fmla="*/ 2147483647 w 112"/>
              <a:gd name="T59" fmla="*/ 2147483647 h 77"/>
              <a:gd name="T60" fmla="*/ 2147483647 w 112"/>
              <a:gd name="T61" fmla="*/ 2147483647 h 77"/>
              <a:gd name="T62" fmla="*/ 2147483647 w 112"/>
              <a:gd name="T63" fmla="*/ 2147483647 h 77"/>
              <a:gd name="T64" fmla="*/ 2147483647 w 112"/>
              <a:gd name="T65" fmla="*/ 2147483647 h 77"/>
              <a:gd name="T66" fmla="*/ 2147483647 w 112"/>
              <a:gd name="T67" fmla="*/ 2147483647 h 77"/>
              <a:gd name="T68" fmla="*/ 2147483647 w 112"/>
              <a:gd name="T69" fmla="*/ 2147483647 h 77"/>
              <a:gd name="T70" fmla="*/ 2147483647 w 112"/>
              <a:gd name="T71" fmla="*/ 2147483647 h 77"/>
              <a:gd name="T72" fmla="*/ 2147483647 w 112"/>
              <a:gd name="T73" fmla="*/ 2147483647 h 77"/>
              <a:gd name="T74" fmla="*/ 2147483647 w 112"/>
              <a:gd name="T75" fmla="*/ 2147483647 h 77"/>
              <a:gd name="T76" fmla="*/ 2147483647 w 112"/>
              <a:gd name="T77" fmla="*/ 2147483647 h 77"/>
              <a:gd name="T78" fmla="*/ 2147483647 w 112"/>
              <a:gd name="T79" fmla="*/ 2147483647 h 77"/>
              <a:gd name="T80" fmla="*/ 2147483647 w 112"/>
              <a:gd name="T81" fmla="*/ 2147483647 h 77"/>
              <a:gd name="T82" fmla="*/ 2147483647 w 112"/>
              <a:gd name="T83" fmla="*/ 2147483647 h 77"/>
              <a:gd name="T84" fmla="*/ 2147483647 w 112"/>
              <a:gd name="T85" fmla="*/ 2147483647 h 77"/>
              <a:gd name="T86" fmla="*/ 2147483647 w 112"/>
              <a:gd name="T87" fmla="*/ 2147483647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12"/>
              <a:gd name="T133" fmla="*/ 0 h 77"/>
              <a:gd name="T134" fmla="*/ 112 w 112"/>
              <a:gd name="T135" fmla="*/ 77 h 77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cs typeface="汉仪旗黑-55简" panose="00020600040101010101" charset="-128"/>
            </a:endParaRPr>
          </a:p>
        </p:txBody>
      </p:sp>
      <p:sp>
        <p:nvSpPr>
          <p:cNvPr id="44" name="Docer Falling Dust PPT demo 3"/>
          <p:cNvSpPr>
            <a:spLocks noEditPoints="1" noChangeArrowheads="1"/>
          </p:cNvSpPr>
          <p:nvPr/>
        </p:nvSpPr>
        <p:spPr bwMode="auto">
          <a:xfrm>
            <a:off x="4571877" y="3501559"/>
            <a:ext cx="555370" cy="598454"/>
          </a:xfrm>
          <a:custGeom>
            <a:avLst/>
            <a:gdLst>
              <a:gd name="T0" fmla="*/ 2147483647 w 89"/>
              <a:gd name="T1" fmla="*/ 2147483647 h 92"/>
              <a:gd name="T2" fmla="*/ 2147483647 w 89"/>
              <a:gd name="T3" fmla="*/ 2147483647 h 92"/>
              <a:gd name="T4" fmla="*/ 2147483647 w 89"/>
              <a:gd name="T5" fmla="*/ 2147483647 h 92"/>
              <a:gd name="T6" fmla="*/ 2147483647 w 89"/>
              <a:gd name="T7" fmla="*/ 2147483647 h 92"/>
              <a:gd name="T8" fmla="*/ 2147483647 w 89"/>
              <a:gd name="T9" fmla="*/ 2147483647 h 92"/>
              <a:gd name="T10" fmla="*/ 2147483647 w 89"/>
              <a:gd name="T11" fmla="*/ 2147483647 h 92"/>
              <a:gd name="T12" fmla="*/ 2147483647 w 89"/>
              <a:gd name="T13" fmla="*/ 2147483647 h 92"/>
              <a:gd name="T14" fmla="*/ 2147483647 w 89"/>
              <a:gd name="T15" fmla="*/ 2147483647 h 92"/>
              <a:gd name="T16" fmla="*/ 2147483647 w 89"/>
              <a:gd name="T17" fmla="*/ 2147483647 h 92"/>
              <a:gd name="T18" fmla="*/ 2147483647 w 89"/>
              <a:gd name="T19" fmla="*/ 2147483647 h 92"/>
              <a:gd name="T20" fmla="*/ 2147483647 w 89"/>
              <a:gd name="T21" fmla="*/ 2147483647 h 92"/>
              <a:gd name="T22" fmla="*/ 2147483647 w 89"/>
              <a:gd name="T23" fmla="*/ 2147483647 h 92"/>
              <a:gd name="T24" fmla="*/ 2147483647 w 89"/>
              <a:gd name="T25" fmla="*/ 2147483647 h 92"/>
              <a:gd name="T26" fmla="*/ 2147483647 w 89"/>
              <a:gd name="T27" fmla="*/ 2147483647 h 92"/>
              <a:gd name="T28" fmla="*/ 2147483647 w 89"/>
              <a:gd name="T29" fmla="*/ 2147483647 h 92"/>
              <a:gd name="T30" fmla="*/ 2147483647 w 89"/>
              <a:gd name="T31" fmla="*/ 2147483647 h 92"/>
              <a:gd name="T32" fmla="*/ 2147483647 w 89"/>
              <a:gd name="T33" fmla="*/ 2147483647 h 92"/>
              <a:gd name="T34" fmla="*/ 2147483647 w 89"/>
              <a:gd name="T35" fmla="*/ 2147483647 h 92"/>
              <a:gd name="T36" fmla="*/ 2147483647 w 89"/>
              <a:gd name="T37" fmla="*/ 2147483647 h 92"/>
              <a:gd name="T38" fmla="*/ 2147483647 w 89"/>
              <a:gd name="T39" fmla="*/ 2147483647 h 92"/>
              <a:gd name="T40" fmla="*/ 2147483647 w 89"/>
              <a:gd name="T41" fmla="*/ 2147483647 h 92"/>
              <a:gd name="T42" fmla="*/ 2147483647 w 89"/>
              <a:gd name="T43" fmla="*/ 2147483647 h 92"/>
              <a:gd name="T44" fmla="*/ 2147483647 w 89"/>
              <a:gd name="T45" fmla="*/ 2147483647 h 92"/>
              <a:gd name="T46" fmla="*/ 2147483647 w 89"/>
              <a:gd name="T47" fmla="*/ 2147483647 h 92"/>
              <a:gd name="T48" fmla="*/ 2147483647 w 89"/>
              <a:gd name="T49" fmla="*/ 2147483647 h 92"/>
              <a:gd name="T50" fmla="*/ 2147483647 w 89"/>
              <a:gd name="T51" fmla="*/ 2147483647 h 92"/>
              <a:gd name="T52" fmla="*/ 2147483647 w 89"/>
              <a:gd name="T53" fmla="*/ 2147483647 h 92"/>
              <a:gd name="T54" fmla="*/ 2147483647 w 89"/>
              <a:gd name="T55" fmla="*/ 2147483647 h 92"/>
              <a:gd name="T56" fmla="*/ 2147483647 w 89"/>
              <a:gd name="T57" fmla="*/ 2147483647 h 92"/>
              <a:gd name="T58" fmla="*/ 2147483647 w 89"/>
              <a:gd name="T59" fmla="*/ 2147483647 h 92"/>
              <a:gd name="T60" fmla="*/ 2147483647 w 89"/>
              <a:gd name="T61" fmla="*/ 2147483647 h 92"/>
              <a:gd name="T62" fmla="*/ 2147483647 w 89"/>
              <a:gd name="T63" fmla="*/ 2147483647 h 92"/>
              <a:gd name="T64" fmla="*/ 2147483647 w 89"/>
              <a:gd name="T65" fmla="*/ 2147483647 h 92"/>
              <a:gd name="T66" fmla="*/ 2147483647 w 89"/>
              <a:gd name="T67" fmla="*/ 2147483647 h 92"/>
              <a:gd name="T68" fmla="*/ 2147483647 w 89"/>
              <a:gd name="T69" fmla="*/ 2147483647 h 92"/>
              <a:gd name="T70" fmla="*/ 2147483647 w 89"/>
              <a:gd name="T71" fmla="*/ 2147483647 h 92"/>
              <a:gd name="T72" fmla="*/ 2147483647 w 89"/>
              <a:gd name="T73" fmla="*/ 2147483647 h 9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89"/>
              <a:gd name="T112" fmla="*/ 0 h 92"/>
              <a:gd name="T113" fmla="*/ 89 w 89"/>
              <a:gd name="T114" fmla="*/ 92 h 92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89" h="92">
                <a:moveTo>
                  <a:pt x="45" y="0"/>
                </a:moveTo>
                <a:cubicBezTo>
                  <a:pt x="40" y="0"/>
                  <a:pt x="35" y="5"/>
                  <a:pt x="35" y="11"/>
                </a:cubicBezTo>
                <a:cubicBezTo>
                  <a:pt x="35" y="16"/>
                  <a:pt x="40" y="21"/>
                  <a:pt x="45" y="21"/>
                </a:cubicBezTo>
                <a:cubicBezTo>
                  <a:pt x="51" y="21"/>
                  <a:pt x="56" y="16"/>
                  <a:pt x="56" y="11"/>
                </a:cubicBezTo>
                <a:cubicBezTo>
                  <a:pt x="56" y="5"/>
                  <a:pt x="51" y="0"/>
                  <a:pt x="45" y="0"/>
                </a:cubicBezTo>
                <a:close/>
                <a:moveTo>
                  <a:pt x="70" y="10"/>
                </a:moveTo>
                <a:cubicBezTo>
                  <a:pt x="65" y="10"/>
                  <a:pt x="61" y="14"/>
                  <a:pt x="61" y="18"/>
                </a:cubicBezTo>
                <a:cubicBezTo>
                  <a:pt x="61" y="23"/>
                  <a:pt x="65" y="27"/>
                  <a:pt x="70" y="27"/>
                </a:cubicBezTo>
                <a:cubicBezTo>
                  <a:pt x="74" y="27"/>
                  <a:pt x="78" y="23"/>
                  <a:pt x="78" y="18"/>
                </a:cubicBezTo>
                <a:cubicBezTo>
                  <a:pt x="78" y="14"/>
                  <a:pt x="74" y="10"/>
                  <a:pt x="70" y="10"/>
                </a:cubicBezTo>
                <a:close/>
                <a:moveTo>
                  <a:pt x="30" y="52"/>
                </a:move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85"/>
                  <a:pt x="32" y="85"/>
                  <a:pt x="32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22" y="59"/>
                  <a:pt x="22" y="59"/>
                  <a:pt x="22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7" y="85"/>
                  <a:pt x="17" y="85"/>
                  <a:pt x="17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11" y="55"/>
                  <a:pt x="11" y="55"/>
                  <a:pt x="11" y="55"/>
                </a:cubicBezTo>
                <a:cubicBezTo>
                  <a:pt x="10" y="43"/>
                  <a:pt x="10" y="43"/>
                  <a:pt x="10" y="43"/>
                </a:cubicBezTo>
                <a:cubicBezTo>
                  <a:pt x="4" y="53"/>
                  <a:pt x="4" y="53"/>
                  <a:pt x="4" y="53"/>
                </a:cubicBezTo>
                <a:cubicBezTo>
                  <a:pt x="0" y="50"/>
                  <a:pt x="0" y="50"/>
                  <a:pt x="0" y="50"/>
                </a:cubicBezTo>
                <a:cubicBezTo>
                  <a:pt x="10" y="28"/>
                  <a:pt x="10" y="28"/>
                  <a:pt x="1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21" y="35"/>
                  <a:pt x="21" y="35"/>
                  <a:pt x="21" y="35"/>
                </a:cubicBezTo>
                <a:cubicBezTo>
                  <a:pt x="26" y="28"/>
                  <a:pt x="26" y="28"/>
                  <a:pt x="26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3" y="24"/>
                  <a:pt x="33" y="24"/>
                  <a:pt x="33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5"/>
                  <a:pt x="43" y="25"/>
                  <a:pt x="43" y="25"/>
                </a:cubicBezTo>
                <a:cubicBezTo>
                  <a:pt x="44" y="27"/>
                  <a:pt x="44" y="27"/>
                  <a:pt x="44" y="27"/>
                </a:cubicBezTo>
                <a:cubicBezTo>
                  <a:pt x="41" y="44"/>
                  <a:pt x="41" y="44"/>
                  <a:pt x="41" y="44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9" y="44"/>
                  <a:pt x="49" y="44"/>
                  <a:pt x="49" y="44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5"/>
                  <a:pt x="48" y="25"/>
                  <a:pt x="48" y="25"/>
                </a:cubicBezTo>
                <a:cubicBezTo>
                  <a:pt x="47" y="24"/>
                  <a:pt x="47" y="24"/>
                  <a:pt x="47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59" y="28"/>
                  <a:pt x="59" y="28"/>
                  <a:pt x="59" y="28"/>
                </a:cubicBezTo>
                <a:cubicBezTo>
                  <a:pt x="64" y="28"/>
                  <a:pt x="64" y="28"/>
                  <a:pt x="64" y="28"/>
                </a:cubicBezTo>
                <a:cubicBezTo>
                  <a:pt x="70" y="35"/>
                  <a:pt x="70" y="35"/>
                  <a:pt x="70" y="35"/>
                </a:cubicBezTo>
                <a:cubicBezTo>
                  <a:pt x="75" y="28"/>
                  <a:pt x="75" y="28"/>
                  <a:pt x="75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9" y="48"/>
                  <a:pt x="89" y="48"/>
                  <a:pt x="89" y="48"/>
                </a:cubicBezTo>
                <a:cubicBezTo>
                  <a:pt x="85" y="51"/>
                  <a:pt x="85" y="51"/>
                  <a:pt x="85" y="51"/>
                </a:cubicBezTo>
                <a:cubicBezTo>
                  <a:pt x="79" y="41"/>
                  <a:pt x="79" y="41"/>
                  <a:pt x="79" y="41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80" y="85"/>
                  <a:pt x="80" y="85"/>
                  <a:pt x="80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1" y="59"/>
                  <a:pt x="71" y="59"/>
                  <a:pt x="71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85"/>
                  <a:pt x="66" y="85"/>
                  <a:pt x="66" y="85"/>
                </a:cubicBezTo>
                <a:cubicBezTo>
                  <a:pt x="59" y="85"/>
                  <a:pt x="59" y="85"/>
                  <a:pt x="59" y="8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0" y="53"/>
                  <a:pt x="60" y="53"/>
                </a:cubicBezTo>
                <a:cubicBezTo>
                  <a:pt x="57" y="55"/>
                  <a:pt x="57" y="55"/>
                  <a:pt x="57" y="55"/>
                </a:cubicBezTo>
                <a:cubicBezTo>
                  <a:pt x="58" y="92"/>
                  <a:pt x="58" y="92"/>
                  <a:pt x="5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47" y="61"/>
                  <a:pt x="47" y="61"/>
                  <a:pt x="47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2" y="92"/>
                  <a:pt x="42" y="92"/>
                  <a:pt x="4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4" y="55"/>
                  <a:pt x="34" y="55"/>
                  <a:pt x="34" y="55"/>
                </a:cubicBezTo>
                <a:cubicBezTo>
                  <a:pt x="30" y="52"/>
                  <a:pt x="30" y="52"/>
                  <a:pt x="30" y="52"/>
                </a:cubicBezTo>
                <a:close/>
                <a:moveTo>
                  <a:pt x="21" y="10"/>
                </a:moveTo>
                <a:cubicBezTo>
                  <a:pt x="16" y="10"/>
                  <a:pt x="13" y="14"/>
                  <a:pt x="13" y="18"/>
                </a:cubicBezTo>
                <a:cubicBezTo>
                  <a:pt x="13" y="23"/>
                  <a:pt x="16" y="27"/>
                  <a:pt x="21" y="27"/>
                </a:cubicBezTo>
                <a:cubicBezTo>
                  <a:pt x="25" y="27"/>
                  <a:pt x="29" y="23"/>
                  <a:pt x="29" y="18"/>
                </a:cubicBezTo>
                <a:cubicBezTo>
                  <a:pt x="29" y="14"/>
                  <a:pt x="25" y="10"/>
                  <a:pt x="21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cs typeface="汉仪旗黑-55简" panose="00020600040101010101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42" grpId="0" bldLvl="0" animBg="1"/>
      <p:bldP spid="43" grpId="0" bldLvl="0" animBg="1"/>
      <p:bldP spid="44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5"/>
          <p:cNvSpPr/>
          <p:nvPr/>
        </p:nvSpPr>
        <p:spPr>
          <a:xfrm rot="7376272">
            <a:off x="7089661" y="3195979"/>
            <a:ext cx="796886" cy="971511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-1" fmla="*/ 0 w 1080120"/>
              <a:gd name="connsiteY0-2" fmla="*/ 0 h 1407198"/>
              <a:gd name="connsiteX1-3" fmla="*/ 1080120 w 1080120"/>
              <a:gd name="connsiteY1-4" fmla="*/ 0 h 1407198"/>
              <a:gd name="connsiteX2-5" fmla="*/ 1080120 w 1080120"/>
              <a:gd name="connsiteY2-6" fmla="*/ 1407198 h 1407198"/>
              <a:gd name="connsiteX3-7" fmla="*/ 0 w 1080120"/>
              <a:gd name="connsiteY3-8" fmla="*/ 1407198 h 1407198"/>
              <a:gd name="connsiteX4-9" fmla="*/ 0 w 1080120"/>
              <a:gd name="connsiteY4-10" fmla="*/ 0 h 1407198"/>
              <a:gd name="connsiteX0-11" fmla="*/ 0 w 1080120"/>
              <a:gd name="connsiteY0-12" fmla="*/ 0 h 1407198"/>
              <a:gd name="connsiteX1-13" fmla="*/ 1080120 w 1080120"/>
              <a:gd name="connsiteY1-14" fmla="*/ 0 h 1407198"/>
              <a:gd name="connsiteX2-15" fmla="*/ 1080120 w 1080120"/>
              <a:gd name="connsiteY2-16" fmla="*/ 1407198 h 1407198"/>
              <a:gd name="connsiteX3-17" fmla="*/ 0 w 1080120"/>
              <a:gd name="connsiteY3-18" fmla="*/ 1407198 h 1407198"/>
              <a:gd name="connsiteX4-19" fmla="*/ 0 w 1080120"/>
              <a:gd name="connsiteY4-20" fmla="*/ 0 h 1407198"/>
              <a:gd name="connsiteX0-21" fmla="*/ 0 w 1080120"/>
              <a:gd name="connsiteY0-22" fmla="*/ 0 h 1407198"/>
              <a:gd name="connsiteX1-23" fmla="*/ 1080120 w 1080120"/>
              <a:gd name="connsiteY1-24" fmla="*/ 0 h 1407198"/>
              <a:gd name="connsiteX2-25" fmla="*/ 1080120 w 1080120"/>
              <a:gd name="connsiteY2-26" fmla="*/ 1407198 h 1407198"/>
              <a:gd name="connsiteX3-27" fmla="*/ 0 w 1080120"/>
              <a:gd name="connsiteY3-28" fmla="*/ 1407198 h 1407198"/>
              <a:gd name="connsiteX4-29" fmla="*/ 0 w 1080120"/>
              <a:gd name="connsiteY4-30" fmla="*/ 0 h 1407198"/>
              <a:gd name="connsiteX0-31" fmla="*/ 0 w 1080120"/>
              <a:gd name="connsiteY0-32" fmla="*/ 0 h 1407198"/>
              <a:gd name="connsiteX1-33" fmla="*/ 1080120 w 1080120"/>
              <a:gd name="connsiteY1-34" fmla="*/ 0 h 1407198"/>
              <a:gd name="connsiteX2-35" fmla="*/ 1080120 w 1080120"/>
              <a:gd name="connsiteY2-36" fmla="*/ 1407198 h 1407198"/>
              <a:gd name="connsiteX3-37" fmla="*/ 0 w 1080120"/>
              <a:gd name="connsiteY3-38" fmla="*/ 1407198 h 1407198"/>
              <a:gd name="connsiteX4-39" fmla="*/ 0 w 1080120"/>
              <a:gd name="connsiteY4-40" fmla="*/ 0 h 1407198"/>
              <a:gd name="connsiteX0-41" fmla="*/ 0 w 1080120"/>
              <a:gd name="connsiteY0-42" fmla="*/ 0 h 1407198"/>
              <a:gd name="connsiteX1-43" fmla="*/ 1080120 w 1080120"/>
              <a:gd name="connsiteY1-44" fmla="*/ 0 h 1407198"/>
              <a:gd name="connsiteX2-45" fmla="*/ 1080120 w 1080120"/>
              <a:gd name="connsiteY2-46" fmla="*/ 1407198 h 1407198"/>
              <a:gd name="connsiteX3-47" fmla="*/ 0 w 1080120"/>
              <a:gd name="connsiteY3-48" fmla="*/ 1407198 h 1407198"/>
              <a:gd name="connsiteX4-49" fmla="*/ 0 w 1080120"/>
              <a:gd name="connsiteY4-50" fmla="*/ 0 h 1407198"/>
              <a:gd name="connsiteX0-51" fmla="*/ 0 w 1080120"/>
              <a:gd name="connsiteY0-52" fmla="*/ 0 h 1407198"/>
              <a:gd name="connsiteX1-53" fmla="*/ 1080120 w 1080120"/>
              <a:gd name="connsiteY1-54" fmla="*/ 0 h 1407198"/>
              <a:gd name="connsiteX2-55" fmla="*/ 1080120 w 1080120"/>
              <a:gd name="connsiteY2-56" fmla="*/ 1407198 h 1407198"/>
              <a:gd name="connsiteX3-57" fmla="*/ 0 w 1080120"/>
              <a:gd name="connsiteY3-58" fmla="*/ 1407198 h 1407198"/>
              <a:gd name="connsiteX4-59" fmla="*/ 0 w 1080120"/>
              <a:gd name="connsiteY4-60" fmla="*/ 0 h 14071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45" name="矩形 5"/>
          <p:cNvSpPr/>
          <p:nvPr/>
        </p:nvSpPr>
        <p:spPr>
          <a:xfrm rot="2936530">
            <a:off x="5759047" y="3249088"/>
            <a:ext cx="796886" cy="971511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-1" fmla="*/ 0 w 1080120"/>
              <a:gd name="connsiteY0-2" fmla="*/ 0 h 1407198"/>
              <a:gd name="connsiteX1-3" fmla="*/ 1080120 w 1080120"/>
              <a:gd name="connsiteY1-4" fmla="*/ 0 h 1407198"/>
              <a:gd name="connsiteX2-5" fmla="*/ 1080120 w 1080120"/>
              <a:gd name="connsiteY2-6" fmla="*/ 1407198 h 1407198"/>
              <a:gd name="connsiteX3-7" fmla="*/ 0 w 1080120"/>
              <a:gd name="connsiteY3-8" fmla="*/ 1407198 h 1407198"/>
              <a:gd name="connsiteX4-9" fmla="*/ 0 w 1080120"/>
              <a:gd name="connsiteY4-10" fmla="*/ 0 h 1407198"/>
              <a:gd name="connsiteX0-11" fmla="*/ 0 w 1080120"/>
              <a:gd name="connsiteY0-12" fmla="*/ 0 h 1407198"/>
              <a:gd name="connsiteX1-13" fmla="*/ 1080120 w 1080120"/>
              <a:gd name="connsiteY1-14" fmla="*/ 0 h 1407198"/>
              <a:gd name="connsiteX2-15" fmla="*/ 1080120 w 1080120"/>
              <a:gd name="connsiteY2-16" fmla="*/ 1407198 h 1407198"/>
              <a:gd name="connsiteX3-17" fmla="*/ 0 w 1080120"/>
              <a:gd name="connsiteY3-18" fmla="*/ 1407198 h 1407198"/>
              <a:gd name="connsiteX4-19" fmla="*/ 0 w 1080120"/>
              <a:gd name="connsiteY4-20" fmla="*/ 0 h 1407198"/>
              <a:gd name="connsiteX0-21" fmla="*/ 0 w 1080120"/>
              <a:gd name="connsiteY0-22" fmla="*/ 0 h 1407198"/>
              <a:gd name="connsiteX1-23" fmla="*/ 1080120 w 1080120"/>
              <a:gd name="connsiteY1-24" fmla="*/ 0 h 1407198"/>
              <a:gd name="connsiteX2-25" fmla="*/ 1080120 w 1080120"/>
              <a:gd name="connsiteY2-26" fmla="*/ 1407198 h 1407198"/>
              <a:gd name="connsiteX3-27" fmla="*/ 0 w 1080120"/>
              <a:gd name="connsiteY3-28" fmla="*/ 1407198 h 1407198"/>
              <a:gd name="connsiteX4-29" fmla="*/ 0 w 1080120"/>
              <a:gd name="connsiteY4-30" fmla="*/ 0 h 1407198"/>
              <a:gd name="connsiteX0-31" fmla="*/ 0 w 1080120"/>
              <a:gd name="connsiteY0-32" fmla="*/ 0 h 1407198"/>
              <a:gd name="connsiteX1-33" fmla="*/ 1080120 w 1080120"/>
              <a:gd name="connsiteY1-34" fmla="*/ 0 h 1407198"/>
              <a:gd name="connsiteX2-35" fmla="*/ 1080120 w 1080120"/>
              <a:gd name="connsiteY2-36" fmla="*/ 1407198 h 1407198"/>
              <a:gd name="connsiteX3-37" fmla="*/ 0 w 1080120"/>
              <a:gd name="connsiteY3-38" fmla="*/ 1407198 h 1407198"/>
              <a:gd name="connsiteX4-39" fmla="*/ 0 w 1080120"/>
              <a:gd name="connsiteY4-40" fmla="*/ 0 h 1407198"/>
              <a:gd name="connsiteX0-41" fmla="*/ 0 w 1080120"/>
              <a:gd name="connsiteY0-42" fmla="*/ 0 h 1407198"/>
              <a:gd name="connsiteX1-43" fmla="*/ 1080120 w 1080120"/>
              <a:gd name="connsiteY1-44" fmla="*/ 0 h 1407198"/>
              <a:gd name="connsiteX2-45" fmla="*/ 1080120 w 1080120"/>
              <a:gd name="connsiteY2-46" fmla="*/ 1407198 h 1407198"/>
              <a:gd name="connsiteX3-47" fmla="*/ 0 w 1080120"/>
              <a:gd name="connsiteY3-48" fmla="*/ 1407198 h 1407198"/>
              <a:gd name="connsiteX4-49" fmla="*/ 0 w 1080120"/>
              <a:gd name="connsiteY4-50" fmla="*/ 0 h 1407198"/>
              <a:gd name="connsiteX0-51" fmla="*/ 0 w 1080120"/>
              <a:gd name="connsiteY0-52" fmla="*/ 0 h 1407198"/>
              <a:gd name="connsiteX1-53" fmla="*/ 1080120 w 1080120"/>
              <a:gd name="connsiteY1-54" fmla="*/ 0 h 1407198"/>
              <a:gd name="connsiteX2-55" fmla="*/ 1080120 w 1080120"/>
              <a:gd name="connsiteY2-56" fmla="*/ 1407198 h 1407198"/>
              <a:gd name="connsiteX3-57" fmla="*/ 0 w 1080120"/>
              <a:gd name="connsiteY3-58" fmla="*/ 1407198 h 1407198"/>
              <a:gd name="connsiteX4-59" fmla="*/ 0 w 1080120"/>
              <a:gd name="connsiteY4-60" fmla="*/ 0 h 14071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46" name="矩形 5"/>
          <p:cNvSpPr/>
          <p:nvPr/>
        </p:nvSpPr>
        <p:spPr>
          <a:xfrm rot="18221594">
            <a:off x="4385203" y="3386434"/>
            <a:ext cx="796886" cy="971511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-1" fmla="*/ 0 w 1080120"/>
              <a:gd name="connsiteY0-2" fmla="*/ 0 h 1407198"/>
              <a:gd name="connsiteX1-3" fmla="*/ 1080120 w 1080120"/>
              <a:gd name="connsiteY1-4" fmla="*/ 0 h 1407198"/>
              <a:gd name="connsiteX2-5" fmla="*/ 1080120 w 1080120"/>
              <a:gd name="connsiteY2-6" fmla="*/ 1407198 h 1407198"/>
              <a:gd name="connsiteX3-7" fmla="*/ 0 w 1080120"/>
              <a:gd name="connsiteY3-8" fmla="*/ 1407198 h 1407198"/>
              <a:gd name="connsiteX4-9" fmla="*/ 0 w 1080120"/>
              <a:gd name="connsiteY4-10" fmla="*/ 0 h 1407198"/>
              <a:gd name="connsiteX0-11" fmla="*/ 0 w 1080120"/>
              <a:gd name="connsiteY0-12" fmla="*/ 0 h 1407198"/>
              <a:gd name="connsiteX1-13" fmla="*/ 1080120 w 1080120"/>
              <a:gd name="connsiteY1-14" fmla="*/ 0 h 1407198"/>
              <a:gd name="connsiteX2-15" fmla="*/ 1080120 w 1080120"/>
              <a:gd name="connsiteY2-16" fmla="*/ 1407198 h 1407198"/>
              <a:gd name="connsiteX3-17" fmla="*/ 0 w 1080120"/>
              <a:gd name="connsiteY3-18" fmla="*/ 1407198 h 1407198"/>
              <a:gd name="connsiteX4-19" fmla="*/ 0 w 1080120"/>
              <a:gd name="connsiteY4-20" fmla="*/ 0 h 1407198"/>
              <a:gd name="connsiteX0-21" fmla="*/ 0 w 1080120"/>
              <a:gd name="connsiteY0-22" fmla="*/ 0 h 1407198"/>
              <a:gd name="connsiteX1-23" fmla="*/ 1080120 w 1080120"/>
              <a:gd name="connsiteY1-24" fmla="*/ 0 h 1407198"/>
              <a:gd name="connsiteX2-25" fmla="*/ 1080120 w 1080120"/>
              <a:gd name="connsiteY2-26" fmla="*/ 1407198 h 1407198"/>
              <a:gd name="connsiteX3-27" fmla="*/ 0 w 1080120"/>
              <a:gd name="connsiteY3-28" fmla="*/ 1407198 h 1407198"/>
              <a:gd name="connsiteX4-29" fmla="*/ 0 w 1080120"/>
              <a:gd name="connsiteY4-30" fmla="*/ 0 h 1407198"/>
              <a:gd name="connsiteX0-31" fmla="*/ 0 w 1080120"/>
              <a:gd name="connsiteY0-32" fmla="*/ 0 h 1407198"/>
              <a:gd name="connsiteX1-33" fmla="*/ 1080120 w 1080120"/>
              <a:gd name="connsiteY1-34" fmla="*/ 0 h 1407198"/>
              <a:gd name="connsiteX2-35" fmla="*/ 1080120 w 1080120"/>
              <a:gd name="connsiteY2-36" fmla="*/ 1407198 h 1407198"/>
              <a:gd name="connsiteX3-37" fmla="*/ 0 w 1080120"/>
              <a:gd name="connsiteY3-38" fmla="*/ 1407198 h 1407198"/>
              <a:gd name="connsiteX4-39" fmla="*/ 0 w 1080120"/>
              <a:gd name="connsiteY4-40" fmla="*/ 0 h 1407198"/>
              <a:gd name="connsiteX0-41" fmla="*/ 0 w 1080120"/>
              <a:gd name="connsiteY0-42" fmla="*/ 0 h 1407198"/>
              <a:gd name="connsiteX1-43" fmla="*/ 1080120 w 1080120"/>
              <a:gd name="connsiteY1-44" fmla="*/ 0 h 1407198"/>
              <a:gd name="connsiteX2-45" fmla="*/ 1080120 w 1080120"/>
              <a:gd name="connsiteY2-46" fmla="*/ 1407198 h 1407198"/>
              <a:gd name="connsiteX3-47" fmla="*/ 0 w 1080120"/>
              <a:gd name="connsiteY3-48" fmla="*/ 1407198 h 1407198"/>
              <a:gd name="connsiteX4-49" fmla="*/ 0 w 1080120"/>
              <a:gd name="connsiteY4-50" fmla="*/ 0 h 1407198"/>
              <a:gd name="connsiteX0-51" fmla="*/ 0 w 1080120"/>
              <a:gd name="connsiteY0-52" fmla="*/ 0 h 1407198"/>
              <a:gd name="connsiteX1-53" fmla="*/ 1080120 w 1080120"/>
              <a:gd name="connsiteY1-54" fmla="*/ 0 h 1407198"/>
              <a:gd name="connsiteX2-55" fmla="*/ 1080120 w 1080120"/>
              <a:gd name="connsiteY2-56" fmla="*/ 1407198 h 1407198"/>
              <a:gd name="connsiteX3-57" fmla="*/ 0 w 1080120"/>
              <a:gd name="connsiteY3-58" fmla="*/ 1407198 h 1407198"/>
              <a:gd name="connsiteX4-59" fmla="*/ 0 w 1080120"/>
              <a:gd name="connsiteY4-60" fmla="*/ 0 h 140719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3492217" y="2810261"/>
            <a:ext cx="1140677" cy="1140677"/>
            <a:chOff x="304800" y="673100"/>
            <a:chExt cx="4000500" cy="4000500"/>
          </a:xfrm>
          <a:effectLst>
            <a:outerShdw blurRad="406400" dist="762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8" name="同心圆 4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endParaRPr>
            </a:p>
          </p:txBody>
        </p:sp>
      </p:grpSp>
      <p:sp>
        <p:nvSpPr>
          <p:cNvPr id="50" name="Freeform 92"/>
          <p:cNvSpPr>
            <a:spLocks noEditPoints="1"/>
          </p:cNvSpPr>
          <p:nvPr/>
        </p:nvSpPr>
        <p:spPr bwMode="auto">
          <a:xfrm>
            <a:off x="3849649" y="3162882"/>
            <a:ext cx="425811" cy="435434"/>
          </a:xfrm>
          <a:custGeom>
            <a:avLst/>
            <a:gdLst>
              <a:gd name="T0" fmla="*/ 161 w 195"/>
              <a:gd name="T1" fmla="*/ 101 h 200"/>
              <a:gd name="T2" fmla="*/ 152 w 195"/>
              <a:gd name="T3" fmla="*/ 99 h 200"/>
              <a:gd name="T4" fmla="*/ 159 w 195"/>
              <a:gd name="T5" fmla="*/ 87 h 200"/>
              <a:gd name="T6" fmla="*/ 161 w 195"/>
              <a:gd name="T7" fmla="*/ 87 h 200"/>
              <a:gd name="T8" fmla="*/ 184 w 195"/>
              <a:gd name="T9" fmla="*/ 46 h 200"/>
              <a:gd name="T10" fmla="*/ 164 w 195"/>
              <a:gd name="T11" fmla="*/ 23 h 200"/>
              <a:gd name="T12" fmla="*/ 164 w 195"/>
              <a:gd name="T13" fmla="*/ 9 h 200"/>
              <a:gd name="T14" fmla="*/ 195 w 195"/>
              <a:gd name="T15" fmla="*/ 46 h 200"/>
              <a:gd name="T16" fmla="*/ 161 w 195"/>
              <a:gd name="T17" fmla="*/ 101 h 200"/>
              <a:gd name="T18" fmla="*/ 98 w 195"/>
              <a:gd name="T19" fmla="*/ 130 h 200"/>
              <a:gd name="T20" fmla="*/ 36 w 195"/>
              <a:gd name="T21" fmla="*/ 40 h 200"/>
              <a:gd name="T22" fmla="*/ 36 w 195"/>
              <a:gd name="T23" fmla="*/ 0 h 200"/>
              <a:gd name="T24" fmla="*/ 160 w 195"/>
              <a:gd name="T25" fmla="*/ 0 h 200"/>
              <a:gd name="T26" fmla="*/ 160 w 195"/>
              <a:gd name="T27" fmla="*/ 40 h 200"/>
              <a:gd name="T28" fmla="*/ 98 w 195"/>
              <a:gd name="T29" fmla="*/ 130 h 200"/>
              <a:gd name="T30" fmla="*/ 67 w 195"/>
              <a:gd name="T31" fmla="*/ 12 h 200"/>
              <a:gd name="T32" fmla="*/ 52 w 195"/>
              <a:gd name="T33" fmla="*/ 12 h 200"/>
              <a:gd name="T34" fmla="*/ 99 w 195"/>
              <a:gd name="T35" fmla="*/ 119 h 200"/>
              <a:gd name="T36" fmla="*/ 67 w 195"/>
              <a:gd name="T37" fmla="*/ 12 h 200"/>
              <a:gd name="T38" fmla="*/ 34 w 195"/>
              <a:gd name="T39" fmla="*/ 87 h 200"/>
              <a:gd name="T40" fmla="*/ 36 w 195"/>
              <a:gd name="T41" fmla="*/ 87 h 200"/>
              <a:gd name="T42" fmla="*/ 43 w 195"/>
              <a:gd name="T43" fmla="*/ 99 h 200"/>
              <a:gd name="T44" fmla="*/ 34 w 195"/>
              <a:gd name="T45" fmla="*/ 101 h 200"/>
              <a:gd name="T46" fmla="*/ 0 w 195"/>
              <a:gd name="T47" fmla="*/ 46 h 200"/>
              <a:gd name="T48" fmla="*/ 31 w 195"/>
              <a:gd name="T49" fmla="*/ 9 h 200"/>
              <a:gd name="T50" fmla="*/ 31 w 195"/>
              <a:gd name="T51" fmla="*/ 23 h 200"/>
              <a:gd name="T52" fmla="*/ 11 w 195"/>
              <a:gd name="T53" fmla="*/ 46 h 200"/>
              <a:gd name="T54" fmla="*/ 34 w 195"/>
              <a:gd name="T55" fmla="*/ 87 h 200"/>
              <a:gd name="T56" fmla="*/ 87 w 195"/>
              <a:gd name="T57" fmla="*/ 147 h 200"/>
              <a:gd name="T58" fmla="*/ 97 w 195"/>
              <a:gd name="T59" fmla="*/ 136 h 200"/>
              <a:gd name="T60" fmla="*/ 108 w 195"/>
              <a:gd name="T61" fmla="*/ 147 h 200"/>
              <a:gd name="T62" fmla="*/ 97 w 195"/>
              <a:gd name="T63" fmla="*/ 157 h 200"/>
              <a:gd name="T64" fmla="*/ 87 w 195"/>
              <a:gd name="T65" fmla="*/ 147 h 200"/>
              <a:gd name="T66" fmla="*/ 128 w 195"/>
              <a:gd name="T67" fmla="*/ 170 h 200"/>
              <a:gd name="T68" fmla="*/ 118 w 195"/>
              <a:gd name="T69" fmla="*/ 180 h 200"/>
              <a:gd name="T70" fmla="*/ 78 w 195"/>
              <a:gd name="T71" fmla="*/ 180 h 200"/>
              <a:gd name="T72" fmla="*/ 68 w 195"/>
              <a:gd name="T73" fmla="*/ 170 h 200"/>
              <a:gd name="T74" fmla="*/ 78 w 195"/>
              <a:gd name="T75" fmla="*/ 160 h 200"/>
              <a:gd name="T76" fmla="*/ 118 w 195"/>
              <a:gd name="T77" fmla="*/ 160 h 200"/>
              <a:gd name="T78" fmla="*/ 128 w 195"/>
              <a:gd name="T79" fmla="*/ 170 h 200"/>
              <a:gd name="T80" fmla="*/ 58 w 195"/>
              <a:gd name="T81" fmla="*/ 184 h 200"/>
              <a:gd name="T82" fmla="*/ 134 w 195"/>
              <a:gd name="T83" fmla="*/ 184 h 200"/>
              <a:gd name="T84" fmla="*/ 144 w 195"/>
              <a:gd name="T85" fmla="*/ 200 h 200"/>
              <a:gd name="T86" fmla="*/ 48 w 195"/>
              <a:gd name="T87" fmla="*/ 200 h 200"/>
              <a:gd name="T88" fmla="*/ 58 w 195"/>
              <a:gd name="T89" fmla="*/ 18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5" h="200">
                <a:moveTo>
                  <a:pt x="161" y="101"/>
                </a:moveTo>
                <a:cubicBezTo>
                  <a:pt x="158" y="101"/>
                  <a:pt x="155" y="100"/>
                  <a:pt x="152" y="99"/>
                </a:cubicBezTo>
                <a:cubicBezTo>
                  <a:pt x="155" y="96"/>
                  <a:pt x="157" y="92"/>
                  <a:pt x="159" y="87"/>
                </a:cubicBezTo>
                <a:cubicBezTo>
                  <a:pt x="159" y="87"/>
                  <a:pt x="160" y="87"/>
                  <a:pt x="161" y="87"/>
                </a:cubicBezTo>
                <a:cubicBezTo>
                  <a:pt x="176" y="87"/>
                  <a:pt x="184" y="64"/>
                  <a:pt x="184" y="46"/>
                </a:cubicBezTo>
                <a:cubicBezTo>
                  <a:pt x="184" y="31"/>
                  <a:pt x="175" y="23"/>
                  <a:pt x="164" y="23"/>
                </a:cubicBezTo>
                <a:cubicBezTo>
                  <a:pt x="164" y="18"/>
                  <a:pt x="164" y="13"/>
                  <a:pt x="164" y="9"/>
                </a:cubicBezTo>
                <a:cubicBezTo>
                  <a:pt x="181" y="9"/>
                  <a:pt x="195" y="23"/>
                  <a:pt x="195" y="46"/>
                </a:cubicBezTo>
                <a:cubicBezTo>
                  <a:pt x="195" y="71"/>
                  <a:pt x="182" y="101"/>
                  <a:pt x="161" y="101"/>
                </a:cubicBezTo>
                <a:close/>
                <a:moveTo>
                  <a:pt x="98" y="130"/>
                </a:moveTo>
                <a:cubicBezTo>
                  <a:pt x="65" y="130"/>
                  <a:pt x="36" y="90"/>
                  <a:pt x="36" y="40"/>
                </a:cubicBezTo>
                <a:cubicBezTo>
                  <a:pt x="36" y="37"/>
                  <a:pt x="36" y="3"/>
                  <a:pt x="36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160" y="3"/>
                  <a:pt x="160" y="37"/>
                  <a:pt x="160" y="40"/>
                </a:cubicBezTo>
                <a:cubicBezTo>
                  <a:pt x="160" y="90"/>
                  <a:pt x="131" y="130"/>
                  <a:pt x="98" y="130"/>
                </a:cubicBezTo>
                <a:close/>
                <a:moveTo>
                  <a:pt x="67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0" y="116"/>
                  <a:pt x="99" y="119"/>
                </a:cubicBezTo>
                <a:cubicBezTo>
                  <a:pt x="62" y="92"/>
                  <a:pt x="67" y="12"/>
                  <a:pt x="67" y="12"/>
                </a:cubicBezTo>
                <a:close/>
                <a:moveTo>
                  <a:pt x="34" y="87"/>
                </a:moveTo>
                <a:cubicBezTo>
                  <a:pt x="35" y="87"/>
                  <a:pt x="36" y="87"/>
                  <a:pt x="36" y="87"/>
                </a:cubicBezTo>
                <a:cubicBezTo>
                  <a:pt x="38" y="92"/>
                  <a:pt x="40" y="96"/>
                  <a:pt x="43" y="99"/>
                </a:cubicBezTo>
                <a:cubicBezTo>
                  <a:pt x="40" y="100"/>
                  <a:pt x="37" y="101"/>
                  <a:pt x="34" y="101"/>
                </a:cubicBezTo>
                <a:cubicBezTo>
                  <a:pt x="13" y="101"/>
                  <a:pt x="0" y="71"/>
                  <a:pt x="0" y="46"/>
                </a:cubicBezTo>
                <a:cubicBezTo>
                  <a:pt x="0" y="23"/>
                  <a:pt x="14" y="9"/>
                  <a:pt x="31" y="9"/>
                </a:cubicBezTo>
                <a:cubicBezTo>
                  <a:pt x="31" y="13"/>
                  <a:pt x="31" y="18"/>
                  <a:pt x="31" y="23"/>
                </a:cubicBezTo>
                <a:cubicBezTo>
                  <a:pt x="20" y="23"/>
                  <a:pt x="11" y="31"/>
                  <a:pt x="11" y="46"/>
                </a:cubicBezTo>
                <a:cubicBezTo>
                  <a:pt x="11" y="64"/>
                  <a:pt x="19" y="87"/>
                  <a:pt x="34" y="87"/>
                </a:cubicBezTo>
                <a:close/>
                <a:moveTo>
                  <a:pt x="87" y="147"/>
                </a:moveTo>
                <a:cubicBezTo>
                  <a:pt x="87" y="141"/>
                  <a:pt x="91" y="136"/>
                  <a:pt x="97" y="136"/>
                </a:cubicBezTo>
                <a:cubicBezTo>
                  <a:pt x="103" y="136"/>
                  <a:pt x="108" y="141"/>
                  <a:pt x="108" y="147"/>
                </a:cubicBezTo>
                <a:cubicBezTo>
                  <a:pt x="108" y="153"/>
                  <a:pt x="103" y="157"/>
                  <a:pt x="97" y="157"/>
                </a:cubicBezTo>
                <a:cubicBezTo>
                  <a:pt x="91" y="157"/>
                  <a:pt x="87" y="153"/>
                  <a:pt x="87" y="147"/>
                </a:cubicBezTo>
                <a:close/>
                <a:moveTo>
                  <a:pt x="128" y="170"/>
                </a:moveTo>
                <a:cubicBezTo>
                  <a:pt x="128" y="176"/>
                  <a:pt x="123" y="180"/>
                  <a:pt x="118" y="180"/>
                </a:cubicBezTo>
                <a:cubicBezTo>
                  <a:pt x="78" y="180"/>
                  <a:pt x="78" y="180"/>
                  <a:pt x="78" y="180"/>
                </a:cubicBezTo>
                <a:cubicBezTo>
                  <a:pt x="72" y="180"/>
                  <a:pt x="68" y="176"/>
                  <a:pt x="68" y="170"/>
                </a:cubicBezTo>
                <a:cubicBezTo>
                  <a:pt x="68" y="165"/>
                  <a:pt x="72" y="160"/>
                  <a:pt x="78" y="160"/>
                </a:cubicBezTo>
                <a:cubicBezTo>
                  <a:pt x="118" y="160"/>
                  <a:pt x="118" y="160"/>
                  <a:pt x="118" y="160"/>
                </a:cubicBezTo>
                <a:cubicBezTo>
                  <a:pt x="123" y="160"/>
                  <a:pt x="128" y="165"/>
                  <a:pt x="128" y="170"/>
                </a:cubicBezTo>
                <a:close/>
                <a:moveTo>
                  <a:pt x="58" y="184"/>
                </a:moveTo>
                <a:cubicBezTo>
                  <a:pt x="134" y="184"/>
                  <a:pt x="134" y="184"/>
                  <a:pt x="134" y="184"/>
                </a:cubicBezTo>
                <a:cubicBezTo>
                  <a:pt x="143" y="184"/>
                  <a:pt x="144" y="195"/>
                  <a:pt x="144" y="200"/>
                </a:cubicBezTo>
                <a:cubicBezTo>
                  <a:pt x="102" y="200"/>
                  <a:pt x="88" y="200"/>
                  <a:pt x="48" y="200"/>
                </a:cubicBezTo>
                <a:cubicBezTo>
                  <a:pt x="48" y="195"/>
                  <a:pt x="48" y="184"/>
                  <a:pt x="58" y="1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132527" y="2348880"/>
            <a:ext cx="1223449" cy="39751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marL="0" lvl="1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添加标题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52" name="矩形 47"/>
          <p:cNvSpPr>
            <a:spLocks noChangeArrowheads="1"/>
          </p:cNvSpPr>
          <p:nvPr/>
        </p:nvSpPr>
        <p:spPr bwMode="auto">
          <a:xfrm>
            <a:off x="1131841" y="2671878"/>
            <a:ext cx="2160240" cy="13823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913604" y="3708326"/>
            <a:ext cx="1140677" cy="1140677"/>
            <a:chOff x="304800" y="673100"/>
            <a:chExt cx="4000500" cy="4000500"/>
          </a:xfrm>
          <a:effectLst>
            <a:outerShdw blurRad="406400" dist="762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4" name="同心圆 5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endParaRPr>
            </a:p>
          </p:txBody>
        </p:sp>
      </p:grpSp>
      <p:sp>
        <p:nvSpPr>
          <p:cNvPr id="56" name="Freeform 90"/>
          <p:cNvSpPr>
            <a:spLocks noEditPoints="1"/>
          </p:cNvSpPr>
          <p:nvPr/>
        </p:nvSpPr>
        <p:spPr bwMode="auto">
          <a:xfrm>
            <a:off x="5363011" y="4101399"/>
            <a:ext cx="332982" cy="354529"/>
          </a:xfrm>
          <a:custGeom>
            <a:avLst/>
            <a:gdLst>
              <a:gd name="T0" fmla="*/ 20 w 188"/>
              <a:gd name="T1" fmla="*/ 116 h 200"/>
              <a:gd name="T2" fmla="*/ 160 w 188"/>
              <a:gd name="T3" fmla="*/ 96 h 200"/>
              <a:gd name="T4" fmla="*/ 180 w 188"/>
              <a:gd name="T5" fmla="*/ 56 h 200"/>
              <a:gd name="T6" fmla="*/ 180 w 188"/>
              <a:gd name="T7" fmla="*/ 36 h 200"/>
              <a:gd name="T8" fmla="*/ 20 w 188"/>
              <a:gd name="T9" fmla="*/ 8 h 200"/>
              <a:gd name="T10" fmla="*/ 188 w 188"/>
              <a:gd name="T11" fmla="*/ 104 h 200"/>
              <a:gd name="T12" fmla="*/ 120 w 188"/>
              <a:gd name="T13" fmla="*/ 36 h 200"/>
              <a:gd name="T14" fmla="*/ 120 w 188"/>
              <a:gd name="T15" fmla="*/ 56 h 200"/>
              <a:gd name="T16" fmla="*/ 100 w 188"/>
              <a:gd name="T17" fmla="*/ 36 h 200"/>
              <a:gd name="T18" fmla="*/ 40 w 188"/>
              <a:gd name="T19" fmla="*/ 56 h 200"/>
              <a:gd name="T20" fmla="*/ 60 w 188"/>
              <a:gd name="T21" fmla="*/ 56 h 200"/>
              <a:gd name="T22" fmla="*/ 40 w 188"/>
              <a:gd name="T23" fmla="*/ 96 h 200"/>
              <a:gd name="T24" fmla="*/ 60 w 188"/>
              <a:gd name="T25" fmla="*/ 96 h 200"/>
              <a:gd name="T26" fmla="*/ 80 w 188"/>
              <a:gd name="T27" fmla="*/ 96 h 200"/>
              <a:gd name="T28" fmla="*/ 140 w 188"/>
              <a:gd name="T29" fmla="*/ 76 h 200"/>
              <a:gd name="T30" fmla="*/ 120 w 188"/>
              <a:gd name="T31" fmla="*/ 76 h 200"/>
              <a:gd name="T32" fmla="*/ 160 w 188"/>
              <a:gd name="T33" fmla="*/ 56 h 200"/>
              <a:gd name="T34" fmla="*/ 140 w 188"/>
              <a:gd name="T35" fmla="*/ 56 h 200"/>
              <a:gd name="T36" fmla="*/ 120 w 188"/>
              <a:gd name="T37" fmla="*/ 56 h 200"/>
              <a:gd name="T38" fmla="*/ 60 w 188"/>
              <a:gd name="T39" fmla="*/ 76 h 200"/>
              <a:gd name="T40" fmla="*/ 80 w 188"/>
              <a:gd name="T41" fmla="*/ 76 h 200"/>
              <a:gd name="T42" fmla="*/ 16 w 188"/>
              <a:gd name="T43" fmla="*/ 192 h 200"/>
              <a:gd name="T44" fmla="*/ 0 w 188"/>
              <a:gd name="T45" fmla="*/ 8 h 200"/>
              <a:gd name="T46" fmla="*/ 16 w 188"/>
              <a:gd name="T47" fmla="*/ 124 h 200"/>
              <a:gd name="T48" fmla="*/ 16 w 188"/>
              <a:gd name="T49" fmla="*/ 124 h 200"/>
              <a:gd name="T50" fmla="*/ 140 w 188"/>
              <a:gd name="T51" fmla="*/ 96 h 200"/>
              <a:gd name="T52" fmla="*/ 120 w 188"/>
              <a:gd name="T53" fmla="*/ 116 h 200"/>
              <a:gd name="T54" fmla="*/ 120 w 188"/>
              <a:gd name="T55" fmla="*/ 96 h 200"/>
              <a:gd name="T56" fmla="*/ 60 w 188"/>
              <a:gd name="T57" fmla="*/ 116 h 200"/>
              <a:gd name="T58" fmla="*/ 80 w 188"/>
              <a:gd name="T59" fmla="*/ 116 h 200"/>
              <a:gd name="T60" fmla="*/ 40 w 188"/>
              <a:gd name="T61" fmla="*/ 96 h 200"/>
              <a:gd name="T62" fmla="*/ 20 w 188"/>
              <a:gd name="T63" fmla="*/ 76 h 200"/>
              <a:gd name="T64" fmla="*/ 40 w 188"/>
              <a:gd name="T65" fmla="*/ 76 h 200"/>
              <a:gd name="T66" fmla="*/ 20 w 188"/>
              <a:gd name="T67" fmla="*/ 16 h 200"/>
              <a:gd name="T68" fmla="*/ 40 w 188"/>
              <a:gd name="T69" fmla="*/ 36 h 200"/>
              <a:gd name="T70" fmla="*/ 60 w 188"/>
              <a:gd name="T71" fmla="*/ 16 h 200"/>
              <a:gd name="T72" fmla="*/ 80 w 188"/>
              <a:gd name="T73" fmla="*/ 36 h 200"/>
              <a:gd name="T74" fmla="*/ 100 w 188"/>
              <a:gd name="T75" fmla="*/ 16 h 200"/>
              <a:gd name="T76" fmla="*/ 120 w 188"/>
              <a:gd name="T77" fmla="*/ 36 h 200"/>
              <a:gd name="T78" fmla="*/ 140 w 188"/>
              <a:gd name="T79" fmla="*/ 16 h 200"/>
              <a:gd name="T80" fmla="*/ 160 w 188"/>
              <a:gd name="T81" fmla="*/ 36 h 200"/>
              <a:gd name="T82" fmla="*/ 20 w 188"/>
              <a:gd name="T83" fmla="*/ 8 h 200"/>
              <a:gd name="T84" fmla="*/ 20 w 188"/>
              <a:gd name="T85" fmla="*/ 8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88" h="200">
                <a:moveTo>
                  <a:pt x="168" y="124"/>
                </a:moveTo>
                <a:cubicBezTo>
                  <a:pt x="168" y="124"/>
                  <a:pt x="57" y="124"/>
                  <a:pt x="20" y="124"/>
                </a:cubicBezTo>
                <a:cubicBezTo>
                  <a:pt x="20" y="116"/>
                  <a:pt x="20" y="116"/>
                  <a:pt x="20" y="116"/>
                </a:cubicBezTo>
                <a:cubicBezTo>
                  <a:pt x="160" y="116"/>
                  <a:pt x="160" y="116"/>
                  <a:pt x="160" y="116"/>
                </a:cubicBezTo>
                <a:cubicBezTo>
                  <a:pt x="171" y="116"/>
                  <a:pt x="180" y="107"/>
                  <a:pt x="180" y="96"/>
                </a:cubicBezTo>
                <a:cubicBezTo>
                  <a:pt x="160" y="96"/>
                  <a:pt x="160" y="96"/>
                  <a:pt x="160" y="96"/>
                </a:cubicBezTo>
                <a:cubicBezTo>
                  <a:pt x="160" y="76"/>
                  <a:pt x="160" y="76"/>
                  <a:pt x="160" y="76"/>
                </a:cubicBezTo>
                <a:cubicBezTo>
                  <a:pt x="180" y="76"/>
                  <a:pt x="180" y="76"/>
                  <a:pt x="180" y="76"/>
                </a:cubicBezTo>
                <a:cubicBezTo>
                  <a:pt x="180" y="56"/>
                  <a:pt x="180" y="56"/>
                  <a:pt x="180" y="56"/>
                </a:cubicBezTo>
                <a:cubicBezTo>
                  <a:pt x="160" y="56"/>
                  <a:pt x="160" y="56"/>
                  <a:pt x="160" y="56"/>
                </a:cubicBezTo>
                <a:cubicBezTo>
                  <a:pt x="160" y="36"/>
                  <a:pt x="160" y="36"/>
                  <a:pt x="160" y="36"/>
                </a:cubicBezTo>
                <a:cubicBezTo>
                  <a:pt x="180" y="36"/>
                  <a:pt x="180" y="36"/>
                  <a:pt x="180" y="36"/>
                </a:cubicBezTo>
                <a:cubicBezTo>
                  <a:pt x="180" y="25"/>
                  <a:pt x="171" y="16"/>
                  <a:pt x="160" y="16"/>
                </a:cubicBezTo>
                <a:cubicBezTo>
                  <a:pt x="20" y="16"/>
                  <a:pt x="20" y="16"/>
                  <a:pt x="20" y="16"/>
                </a:cubicBezTo>
                <a:cubicBezTo>
                  <a:pt x="20" y="8"/>
                  <a:pt x="20" y="8"/>
                  <a:pt x="20" y="8"/>
                </a:cubicBezTo>
                <a:cubicBezTo>
                  <a:pt x="57" y="8"/>
                  <a:pt x="168" y="8"/>
                  <a:pt x="168" y="8"/>
                </a:cubicBezTo>
                <a:cubicBezTo>
                  <a:pt x="179" y="8"/>
                  <a:pt x="188" y="17"/>
                  <a:pt x="188" y="28"/>
                </a:cubicBezTo>
                <a:cubicBezTo>
                  <a:pt x="188" y="104"/>
                  <a:pt x="188" y="104"/>
                  <a:pt x="188" y="104"/>
                </a:cubicBezTo>
                <a:cubicBezTo>
                  <a:pt x="188" y="115"/>
                  <a:pt x="179" y="124"/>
                  <a:pt x="168" y="124"/>
                </a:cubicBezTo>
                <a:close/>
                <a:moveTo>
                  <a:pt x="120" y="56"/>
                </a:moveTo>
                <a:cubicBezTo>
                  <a:pt x="120" y="36"/>
                  <a:pt x="120" y="36"/>
                  <a:pt x="120" y="36"/>
                </a:cubicBezTo>
                <a:cubicBezTo>
                  <a:pt x="140" y="36"/>
                  <a:pt x="140" y="36"/>
                  <a:pt x="140" y="36"/>
                </a:cubicBezTo>
                <a:cubicBezTo>
                  <a:pt x="140" y="56"/>
                  <a:pt x="140" y="56"/>
                  <a:pt x="140" y="56"/>
                </a:cubicBezTo>
                <a:lnTo>
                  <a:pt x="120" y="56"/>
                </a:lnTo>
                <a:close/>
                <a:moveTo>
                  <a:pt x="80" y="56"/>
                </a:moveTo>
                <a:cubicBezTo>
                  <a:pt x="80" y="36"/>
                  <a:pt x="80" y="36"/>
                  <a:pt x="80" y="36"/>
                </a:cubicBezTo>
                <a:cubicBezTo>
                  <a:pt x="100" y="36"/>
                  <a:pt x="100" y="36"/>
                  <a:pt x="100" y="36"/>
                </a:cubicBezTo>
                <a:cubicBezTo>
                  <a:pt x="100" y="56"/>
                  <a:pt x="100" y="56"/>
                  <a:pt x="100" y="56"/>
                </a:cubicBezTo>
                <a:lnTo>
                  <a:pt x="80" y="56"/>
                </a:lnTo>
                <a:close/>
                <a:moveTo>
                  <a:pt x="40" y="56"/>
                </a:moveTo>
                <a:cubicBezTo>
                  <a:pt x="40" y="36"/>
                  <a:pt x="40" y="36"/>
                  <a:pt x="40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56"/>
                  <a:pt x="60" y="56"/>
                  <a:pt x="60" y="56"/>
                </a:cubicBezTo>
                <a:lnTo>
                  <a:pt x="40" y="56"/>
                </a:lnTo>
                <a:close/>
                <a:moveTo>
                  <a:pt x="60" y="96"/>
                </a:moveTo>
                <a:cubicBezTo>
                  <a:pt x="40" y="96"/>
                  <a:pt x="40" y="96"/>
                  <a:pt x="40" y="96"/>
                </a:cubicBezTo>
                <a:cubicBezTo>
                  <a:pt x="40" y="76"/>
                  <a:pt x="40" y="76"/>
                  <a:pt x="40" y="76"/>
                </a:cubicBezTo>
                <a:cubicBezTo>
                  <a:pt x="60" y="76"/>
                  <a:pt x="60" y="76"/>
                  <a:pt x="60" y="76"/>
                </a:cubicBezTo>
                <a:lnTo>
                  <a:pt x="60" y="96"/>
                </a:lnTo>
                <a:close/>
                <a:moveTo>
                  <a:pt x="100" y="76"/>
                </a:moveTo>
                <a:cubicBezTo>
                  <a:pt x="100" y="96"/>
                  <a:pt x="100" y="96"/>
                  <a:pt x="100" y="96"/>
                </a:cubicBezTo>
                <a:cubicBezTo>
                  <a:pt x="80" y="96"/>
                  <a:pt x="80" y="96"/>
                  <a:pt x="80" y="96"/>
                </a:cubicBezTo>
                <a:cubicBezTo>
                  <a:pt x="80" y="76"/>
                  <a:pt x="80" y="76"/>
                  <a:pt x="80" y="76"/>
                </a:cubicBezTo>
                <a:lnTo>
                  <a:pt x="100" y="76"/>
                </a:lnTo>
                <a:close/>
                <a:moveTo>
                  <a:pt x="140" y="76"/>
                </a:moveTo>
                <a:cubicBezTo>
                  <a:pt x="140" y="96"/>
                  <a:pt x="140" y="96"/>
                  <a:pt x="140" y="96"/>
                </a:cubicBezTo>
                <a:cubicBezTo>
                  <a:pt x="120" y="96"/>
                  <a:pt x="120" y="96"/>
                  <a:pt x="120" y="96"/>
                </a:cubicBezTo>
                <a:cubicBezTo>
                  <a:pt x="120" y="76"/>
                  <a:pt x="120" y="76"/>
                  <a:pt x="120" y="76"/>
                </a:cubicBezTo>
                <a:lnTo>
                  <a:pt x="140" y="76"/>
                </a:lnTo>
                <a:close/>
                <a:moveTo>
                  <a:pt x="140" y="56"/>
                </a:moveTo>
                <a:cubicBezTo>
                  <a:pt x="160" y="56"/>
                  <a:pt x="160" y="56"/>
                  <a:pt x="160" y="56"/>
                </a:cubicBezTo>
                <a:cubicBezTo>
                  <a:pt x="160" y="76"/>
                  <a:pt x="160" y="76"/>
                  <a:pt x="160" y="76"/>
                </a:cubicBezTo>
                <a:cubicBezTo>
                  <a:pt x="140" y="76"/>
                  <a:pt x="140" y="76"/>
                  <a:pt x="140" y="76"/>
                </a:cubicBezTo>
                <a:lnTo>
                  <a:pt x="140" y="56"/>
                </a:lnTo>
                <a:close/>
                <a:moveTo>
                  <a:pt x="100" y="76"/>
                </a:moveTo>
                <a:cubicBezTo>
                  <a:pt x="100" y="56"/>
                  <a:pt x="100" y="56"/>
                  <a:pt x="100" y="56"/>
                </a:cubicBezTo>
                <a:cubicBezTo>
                  <a:pt x="120" y="56"/>
                  <a:pt x="120" y="56"/>
                  <a:pt x="120" y="56"/>
                </a:cubicBezTo>
                <a:cubicBezTo>
                  <a:pt x="120" y="76"/>
                  <a:pt x="120" y="76"/>
                  <a:pt x="120" y="76"/>
                </a:cubicBezTo>
                <a:lnTo>
                  <a:pt x="100" y="76"/>
                </a:lnTo>
                <a:close/>
                <a:moveTo>
                  <a:pt x="60" y="76"/>
                </a:moveTo>
                <a:cubicBezTo>
                  <a:pt x="60" y="56"/>
                  <a:pt x="60" y="56"/>
                  <a:pt x="60" y="56"/>
                </a:cubicBezTo>
                <a:cubicBezTo>
                  <a:pt x="80" y="56"/>
                  <a:pt x="80" y="56"/>
                  <a:pt x="80" y="56"/>
                </a:cubicBezTo>
                <a:cubicBezTo>
                  <a:pt x="80" y="76"/>
                  <a:pt x="80" y="76"/>
                  <a:pt x="80" y="76"/>
                </a:cubicBezTo>
                <a:lnTo>
                  <a:pt x="60" y="76"/>
                </a:lnTo>
                <a:close/>
                <a:moveTo>
                  <a:pt x="16" y="124"/>
                </a:moveTo>
                <a:cubicBezTo>
                  <a:pt x="16" y="192"/>
                  <a:pt x="16" y="192"/>
                  <a:pt x="16" y="192"/>
                </a:cubicBezTo>
                <a:cubicBezTo>
                  <a:pt x="16" y="196"/>
                  <a:pt x="12" y="200"/>
                  <a:pt x="8" y="200"/>
                </a:cubicBezTo>
                <a:cubicBezTo>
                  <a:pt x="3" y="200"/>
                  <a:pt x="0" y="196"/>
                  <a:pt x="0" y="192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3" y="0"/>
                  <a:pt x="8" y="0"/>
                </a:cubicBezTo>
                <a:cubicBezTo>
                  <a:pt x="12" y="0"/>
                  <a:pt x="16" y="3"/>
                  <a:pt x="16" y="8"/>
                </a:cubicBezTo>
                <a:cubicBezTo>
                  <a:pt x="16" y="124"/>
                  <a:pt x="16" y="124"/>
                  <a:pt x="16" y="124"/>
                </a:cubicBezTo>
                <a:cubicBezTo>
                  <a:pt x="17" y="124"/>
                  <a:pt x="18" y="124"/>
                  <a:pt x="20" y="124"/>
                </a:cubicBezTo>
                <a:cubicBezTo>
                  <a:pt x="20" y="124"/>
                  <a:pt x="20" y="124"/>
                  <a:pt x="20" y="124"/>
                </a:cubicBezTo>
                <a:cubicBezTo>
                  <a:pt x="18" y="124"/>
                  <a:pt x="17" y="124"/>
                  <a:pt x="16" y="124"/>
                </a:cubicBezTo>
                <a:close/>
                <a:moveTo>
                  <a:pt x="160" y="116"/>
                </a:moveTo>
                <a:cubicBezTo>
                  <a:pt x="140" y="116"/>
                  <a:pt x="140" y="116"/>
                  <a:pt x="140" y="116"/>
                </a:cubicBezTo>
                <a:cubicBezTo>
                  <a:pt x="140" y="96"/>
                  <a:pt x="140" y="96"/>
                  <a:pt x="140" y="96"/>
                </a:cubicBezTo>
                <a:cubicBezTo>
                  <a:pt x="160" y="96"/>
                  <a:pt x="160" y="96"/>
                  <a:pt x="160" y="96"/>
                </a:cubicBezTo>
                <a:lnTo>
                  <a:pt x="160" y="116"/>
                </a:lnTo>
                <a:close/>
                <a:moveTo>
                  <a:pt x="120" y="116"/>
                </a:moveTo>
                <a:cubicBezTo>
                  <a:pt x="100" y="116"/>
                  <a:pt x="100" y="116"/>
                  <a:pt x="100" y="116"/>
                </a:cubicBezTo>
                <a:cubicBezTo>
                  <a:pt x="100" y="96"/>
                  <a:pt x="100" y="96"/>
                  <a:pt x="100" y="96"/>
                </a:cubicBezTo>
                <a:cubicBezTo>
                  <a:pt x="120" y="96"/>
                  <a:pt x="120" y="96"/>
                  <a:pt x="120" y="96"/>
                </a:cubicBezTo>
                <a:lnTo>
                  <a:pt x="120" y="116"/>
                </a:lnTo>
                <a:close/>
                <a:moveTo>
                  <a:pt x="80" y="116"/>
                </a:moveTo>
                <a:cubicBezTo>
                  <a:pt x="60" y="116"/>
                  <a:pt x="60" y="116"/>
                  <a:pt x="60" y="116"/>
                </a:cubicBezTo>
                <a:cubicBezTo>
                  <a:pt x="60" y="96"/>
                  <a:pt x="60" y="96"/>
                  <a:pt x="60" y="96"/>
                </a:cubicBezTo>
                <a:cubicBezTo>
                  <a:pt x="80" y="96"/>
                  <a:pt x="80" y="96"/>
                  <a:pt x="80" y="96"/>
                </a:cubicBezTo>
                <a:lnTo>
                  <a:pt x="80" y="116"/>
                </a:lnTo>
                <a:close/>
                <a:moveTo>
                  <a:pt x="20" y="116"/>
                </a:moveTo>
                <a:cubicBezTo>
                  <a:pt x="20" y="96"/>
                  <a:pt x="20" y="96"/>
                  <a:pt x="20" y="96"/>
                </a:cubicBezTo>
                <a:cubicBezTo>
                  <a:pt x="40" y="96"/>
                  <a:pt x="40" y="96"/>
                  <a:pt x="40" y="96"/>
                </a:cubicBezTo>
                <a:cubicBezTo>
                  <a:pt x="40" y="116"/>
                  <a:pt x="40" y="116"/>
                  <a:pt x="40" y="116"/>
                </a:cubicBezTo>
                <a:lnTo>
                  <a:pt x="20" y="116"/>
                </a:lnTo>
                <a:close/>
                <a:moveTo>
                  <a:pt x="20" y="76"/>
                </a:moveTo>
                <a:cubicBezTo>
                  <a:pt x="20" y="56"/>
                  <a:pt x="20" y="56"/>
                  <a:pt x="20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40" y="76"/>
                  <a:pt x="40" y="76"/>
                  <a:pt x="40" y="76"/>
                </a:cubicBezTo>
                <a:lnTo>
                  <a:pt x="20" y="76"/>
                </a:lnTo>
                <a:close/>
                <a:moveTo>
                  <a:pt x="20" y="36"/>
                </a:moveTo>
                <a:cubicBezTo>
                  <a:pt x="20" y="16"/>
                  <a:pt x="20" y="16"/>
                  <a:pt x="20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36"/>
                  <a:pt x="40" y="36"/>
                  <a:pt x="40" y="36"/>
                </a:cubicBezTo>
                <a:cubicBezTo>
                  <a:pt x="40" y="36"/>
                  <a:pt x="40" y="36"/>
                  <a:pt x="40" y="36"/>
                </a:cubicBezTo>
                <a:cubicBezTo>
                  <a:pt x="20" y="36"/>
                  <a:pt x="20" y="36"/>
                  <a:pt x="20" y="36"/>
                </a:cubicBezTo>
                <a:close/>
                <a:moveTo>
                  <a:pt x="60" y="36"/>
                </a:moveTo>
                <a:cubicBezTo>
                  <a:pt x="60" y="16"/>
                  <a:pt x="60" y="16"/>
                  <a:pt x="60" y="16"/>
                </a:cubicBezTo>
                <a:cubicBezTo>
                  <a:pt x="80" y="16"/>
                  <a:pt x="80" y="16"/>
                  <a:pt x="80" y="16"/>
                </a:cubicBezTo>
                <a:cubicBezTo>
                  <a:pt x="80" y="36"/>
                  <a:pt x="80" y="36"/>
                  <a:pt x="80" y="36"/>
                </a:cubicBezTo>
                <a:cubicBezTo>
                  <a:pt x="80" y="36"/>
                  <a:pt x="80" y="36"/>
                  <a:pt x="80" y="36"/>
                </a:cubicBezTo>
                <a:cubicBezTo>
                  <a:pt x="60" y="36"/>
                  <a:pt x="60" y="36"/>
                  <a:pt x="60" y="36"/>
                </a:cubicBezTo>
                <a:close/>
                <a:moveTo>
                  <a:pt x="100" y="36"/>
                </a:moveTo>
                <a:cubicBezTo>
                  <a:pt x="100" y="16"/>
                  <a:pt x="100" y="16"/>
                  <a:pt x="100" y="16"/>
                </a:cubicBezTo>
                <a:cubicBezTo>
                  <a:pt x="120" y="16"/>
                  <a:pt x="120" y="16"/>
                  <a:pt x="120" y="16"/>
                </a:cubicBezTo>
                <a:cubicBezTo>
                  <a:pt x="120" y="36"/>
                  <a:pt x="120" y="36"/>
                  <a:pt x="120" y="36"/>
                </a:cubicBezTo>
                <a:cubicBezTo>
                  <a:pt x="120" y="36"/>
                  <a:pt x="120" y="36"/>
                  <a:pt x="120" y="36"/>
                </a:cubicBezTo>
                <a:cubicBezTo>
                  <a:pt x="100" y="36"/>
                  <a:pt x="100" y="36"/>
                  <a:pt x="100" y="36"/>
                </a:cubicBezTo>
                <a:close/>
                <a:moveTo>
                  <a:pt x="140" y="36"/>
                </a:moveTo>
                <a:cubicBezTo>
                  <a:pt x="140" y="16"/>
                  <a:pt x="140" y="16"/>
                  <a:pt x="140" y="16"/>
                </a:cubicBezTo>
                <a:cubicBezTo>
                  <a:pt x="160" y="16"/>
                  <a:pt x="160" y="16"/>
                  <a:pt x="160" y="16"/>
                </a:cubicBezTo>
                <a:cubicBezTo>
                  <a:pt x="160" y="36"/>
                  <a:pt x="160" y="36"/>
                  <a:pt x="160" y="36"/>
                </a:cubicBezTo>
                <a:cubicBezTo>
                  <a:pt x="160" y="36"/>
                  <a:pt x="160" y="36"/>
                  <a:pt x="160" y="36"/>
                </a:cubicBezTo>
                <a:cubicBezTo>
                  <a:pt x="140" y="36"/>
                  <a:pt x="140" y="36"/>
                  <a:pt x="140" y="36"/>
                </a:cubicBezTo>
                <a:close/>
                <a:moveTo>
                  <a:pt x="20" y="8"/>
                </a:moveTo>
                <a:cubicBezTo>
                  <a:pt x="20" y="8"/>
                  <a:pt x="20" y="8"/>
                  <a:pt x="20" y="8"/>
                </a:cubicBezTo>
                <a:cubicBezTo>
                  <a:pt x="15" y="8"/>
                  <a:pt x="16" y="8"/>
                  <a:pt x="20" y="8"/>
                </a:cubicBezTo>
                <a:close/>
                <a:moveTo>
                  <a:pt x="20" y="8"/>
                </a:moveTo>
                <a:cubicBezTo>
                  <a:pt x="20" y="8"/>
                  <a:pt x="20" y="8"/>
                  <a:pt x="20" y="8"/>
                </a:cubicBezTo>
                <a:cubicBezTo>
                  <a:pt x="43" y="8"/>
                  <a:pt x="27" y="8"/>
                  <a:pt x="20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2857729" y="4685734"/>
            <a:ext cx="1364541" cy="39751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marL="0" lvl="1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添加标题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58" name="矩形 47"/>
          <p:cNvSpPr>
            <a:spLocks noChangeArrowheads="1"/>
          </p:cNvSpPr>
          <p:nvPr/>
        </p:nvSpPr>
        <p:spPr bwMode="auto">
          <a:xfrm>
            <a:off x="2857041" y="5008732"/>
            <a:ext cx="2829387" cy="1059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6181785" y="2592545"/>
            <a:ext cx="1140677" cy="1140677"/>
            <a:chOff x="304800" y="673100"/>
            <a:chExt cx="4000500" cy="4000500"/>
          </a:xfrm>
          <a:effectLst>
            <a:outerShdw blurRad="406400" dist="762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0" name="同心圆 5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endParaRPr>
            </a:p>
          </p:txBody>
        </p:sp>
      </p:grpSp>
      <p:sp>
        <p:nvSpPr>
          <p:cNvPr id="62" name="Freeform 96"/>
          <p:cNvSpPr>
            <a:spLocks noEditPoints="1"/>
          </p:cNvSpPr>
          <p:nvPr/>
        </p:nvSpPr>
        <p:spPr bwMode="auto">
          <a:xfrm>
            <a:off x="6582386" y="2974417"/>
            <a:ext cx="406183" cy="406183"/>
          </a:xfrm>
          <a:custGeom>
            <a:avLst/>
            <a:gdLst>
              <a:gd name="T0" fmla="*/ 140 w 200"/>
              <a:gd name="T1" fmla="*/ 200 h 200"/>
              <a:gd name="T2" fmla="*/ 140 w 200"/>
              <a:gd name="T3" fmla="*/ 184 h 200"/>
              <a:gd name="T4" fmla="*/ 200 w 200"/>
              <a:gd name="T5" fmla="*/ 184 h 200"/>
              <a:gd name="T6" fmla="*/ 200 w 200"/>
              <a:gd name="T7" fmla="*/ 200 h 200"/>
              <a:gd name="T8" fmla="*/ 140 w 200"/>
              <a:gd name="T9" fmla="*/ 200 h 200"/>
              <a:gd name="T10" fmla="*/ 160 w 200"/>
              <a:gd name="T11" fmla="*/ 87 h 200"/>
              <a:gd name="T12" fmla="*/ 40 w 200"/>
              <a:gd name="T13" fmla="*/ 87 h 200"/>
              <a:gd name="T14" fmla="*/ 40 w 200"/>
              <a:gd name="T15" fmla="*/ 180 h 200"/>
              <a:gd name="T16" fmla="*/ 20 w 200"/>
              <a:gd name="T17" fmla="*/ 180 h 200"/>
              <a:gd name="T18" fmla="*/ 20 w 200"/>
              <a:gd name="T19" fmla="*/ 10 h 200"/>
              <a:gd name="T20" fmla="*/ 30 w 200"/>
              <a:gd name="T21" fmla="*/ 0 h 200"/>
              <a:gd name="T22" fmla="*/ 40 w 200"/>
              <a:gd name="T23" fmla="*/ 10 h 200"/>
              <a:gd name="T24" fmla="*/ 40 w 200"/>
              <a:gd name="T25" fmla="*/ 28 h 200"/>
              <a:gd name="T26" fmla="*/ 160 w 200"/>
              <a:gd name="T27" fmla="*/ 28 h 200"/>
              <a:gd name="T28" fmla="*/ 160 w 200"/>
              <a:gd name="T29" fmla="*/ 10 h 200"/>
              <a:gd name="T30" fmla="*/ 170 w 200"/>
              <a:gd name="T31" fmla="*/ 0 h 200"/>
              <a:gd name="T32" fmla="*/ 180 w 200"/>
              <a:gd name="T33" fmla="*/ 10 h 200"/>
              <a:gd name="T34" fmla="*/ 180 w 200"/>
              <a:gd name="T35" fmla="*/ 180 h 200"/>
              <a:gd name="T36" fmla="*/ 160 w 200"/>
              <a:gd name="T37" fmla="*/ 180 h 200"/>
              <a:gd name="T38" fmla="*/ 160 w 200"/>
              <a:gd name="T39" fmla="*/ 87 h 200"/>
              <a:gd name="T40" fmla="*/ 140 w 200"/>
              <a:gd name="T41" fmla="*/ 40 h 200"/>
              <a:gd name="T42" fmla="*/ 140 w 200"/>
              <a:gd name="T43" fmla="*/ 60 h 200"/>
              <a:gd name="T44" fmla="*/ 120 w 200"/>
              <a:gd name="T45" fmla="*/ 60 h 200"/>
              <a:gd name="T46" fmla="*/ 120 w 200"/>
              <a:gd name="T47" fmla="*/ 40 h 200"/>
              <a:gd name="T48" fmla="*/ 100 w 200"/>
              <a:gd name="T49" fmla="*/ 40 h 200"/>
              <a:gd name="T50" fmla="*/ 100 w 200"/>
              <a:gd name="T51" fmla="*/ 60 h 200"/>
              <a:gd name="T52" fmla="*/ 80 w 200"/>
              <a:gd name="T53" fmla="*/ 60 h 200"/>
              <a:gd name="T54" fmla="*/ 80 w 200"/>
              <a:gd name="T55" fmla="*/ 40 h 200"/>
              <a:gd name="T56" fmla="*/ 60 w 200"/>
              <a:gd name="T57" fmla="*/ 40 h 200"/>
              <a:gd name="T58" fmla="*/ 60 w 200"/>
              <a:gd name="T59" fmla="*/ 60 h 200"/>
              <a:gd name="T60" fmla="*/ 40 w 200"/>
              <a:gd name="T61" fmla="*/ 60 h 200"/>
              <a:gd name="T62" fmla="*/ 40 w 200"/>
              <a:gd name="T63" fmla="*/ 80 h 200"/>
              <a:gd name="T64" fmla="*/ 60 w 200"/>
              <a:gd name="T65" fmla="*/ 80 h 200"/>
              <a:gd name="T66" fmla="*/ 60 w 200"/>
              <a:gd name="T67" fmla="*/ 60 h 200"/>
              <a:gd name="T68" fmla="*/ 80 w 200"/>
              <a:gd name="T69" fmla="*/ 60 h 200"/>
              <a:gd name="T70" fmla="*/ 80 w 200"/>
              <a:gd name="T71" fmla="*/ 80 h 200"/>
              <a:gd name="T72" fmla="*/ 100 w 200"/>
              <a:gd name="T73" fmla="*/ 80 h 200"/>
              <a:gd name="T74" fmla="*/ 100 w 200"/>
              <a:gd name="T75" fmla="*/ 60 h 200"/>
              <a:gd name="T76" fmla="*/ 120 w 200"/>
              <a:gd name="T77" fmla="*/ 60 h 200"/>
              <a:gd name="T78" fmla="*/ 120 w 200"/>
              <a:gd name="T79" fmla="*/ 80 h 200"/>
              <a:gd name="T80" fmla="*/ 140 w 200"/>
              <a:gd name="T81" fmla="*/ 80 h 200"/>
              <a:gd name="T82" fmla="*/ 140 w 200"/>
              <a:gd name="T83" fmla="*/ 60 h 200"/>
              <a:gd name="T84" fmla="*/ 160 w 200"/>
              <a:gd name="T85" fmla="*/ 60 h 200"/>
              <a:gd name="T86" fmla="*/ 160 w 200"/>
              <a:gd name="T87" fmla="*/ 40 h 200"/>
              <a:gd name="T88" fmla="*/ 140 w 200"/>
              <a:gd name="T89" fmla="*/ 40 h 200"/>
              <a:gd name="T90" fmla="*/ 60 w 200"/>
              <a:gd name="T91" fmla="*/ 200 h 200"/>
              <a:gd name="T92" fmla="*/ 0 w 200"/>
              <a:gd name="T93" fmla="*/ 200 h 200"/>
              <a:gd name="T94" fmla="*/ 0 w 200"/>
              <a:gd name="T95" fmla="*/ 184 h 200"/>
              <a:gd name="T96" fmla="*/ 60 w 200"/>
              <a:gd name="T97" fmla="*/ 184 h 200"/>
              <a:gd name="T98" fmla="*/ 60 w 200"/>
              <a:gd name="T99" fmla="*/ 20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00" h="200">
                <a:moveTo>
                  <a:pt x="140" y="200"/>
                </a:moveTo>
                <a:cubicBezTo>
                  <a:pt x="140" y="184"/>
                  <a:pt x="140" y="184"/>
                  <a:pt x="140" y="184"/>
                </a:cubicBezTo>
                <a:cubicBezTo>
                  <a:pt x="200" y="184"/>
                  <a:pt x="200" y="184"/>
                  <a:pt x="200" y="184"/>
                </a:cubicBezTo>
                <a:cubicBezTo>
                  <a:pt x="200" y="200"/>
                  <a:pt x="200" y="200"/>
                  <a:pt x="200" y="200"/>
                </a:cubicBezTo>
                <a:lnTo>
                  <a:pt x="140" y="200"/>
                </a:lnTo>
                <a:close/>
                <a:moveTo>
                  <a:pt x="160" y="87"/>
                </a:moveTo>
                <a:cubicBezTo>
                  <a:pt x="40" y="87"/>
                  <a:pt x="40" y="87"/>
                  <a:pt x="40" y="87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20" y="180"/>
                  <a:pt x="20" y="180"/>
                  <a:pt x="20" y="180"/>
                </a:cubicBezTo>
                <a:cubicBezTo>
                  <a:pt x="20" y="10"/>
                  <a:pt x="20" y="10"/>
                  <a:pt x="20" y="10"/>
                </a:cubicBezTo>
                <a:cubicBezTo>
                  <a:pt x="20" y="4"/>
                  <a:pt x="24" y="0"/>
                  <a:pt x="30" y="0"/>
                </a:cubicBezTo>
                <a:cubicBezTo>
                  <a:pt x="35" y="0"/>
                  <a:pt x="40" y="4"/>
                  <a:pt x="40" y="10"/>
                </a:cubicBezTo>
                <a:cubicBezTo>
                  <a:pt x="40" y="28"/>
                  <a:pt x="40" y="28"/>
                  <a:pt x="40" y="28"/>
                </a:cubicBezTo>
                <a:cubicBezTo>
                  <a:pt x="160" y="28"/>
                  <a:pt x="160" y="28"/>
                  <a:pt x="160" y="28"/>
                </a:cubicBezTo>
                <a:cubicBezTo>
                  <a:pt x="160" y="10"/>
                  <a:pt x="160" y="10"/>
                  <a:pt x="160" y="10"/>
                </a:cubicBezTo>
                <a:cubicBezTo>
                  <a:pt x="160" y="4"/>
                  <a:pt x="164" y="0"/>
                  <a:pt x="170" y="0"/>
                </a:cubicBezTo>
                <a:cubicBezTo>
                  <a:pt x="175" y="0"/>
                  <a:pt x="180" y="4"/>
                  <a:pt x="180" y="10"/>
                </a:cubicBezTo>
                <a:cubicBezTo>
                  <a:pt x="180" y="180"/>
                  <a:pt x="180" y="180"/>
                  <a:pt x="180" y="180"/>
                </a:cubicBezTo>
                <a:cubicBezTo>
                  <a:pt x="160" y="180"/>
                  <a:pt x="160" y="180"/>
                  <a:pt x="160" y="180"/>
                </a:cubicBezTo>
                <a:lnTo>
                  <a:pt x="160" y="87"/>
                </a:lnTo>
                <a:close/>
                <a:moveTo>
                  <a:pt x="140" y="40"/>
                </a:moveTo>
                <a:cubicBezTo>
                  <a:pt x="140" y="60"/>
                  <a:pt x="140" y="60"/>
                  <a:pt x="140" y="60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100" y="40"/>
                  <a:pt x="100" y="40"/>
                  <a:pt x="100" y="40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80" y="60"/>
                  <a:pt x="80" y="60"/>
                  <a:pt x="80" y="60"/>
                </a:cubicBezTo>
                <a:cubicBezTo>
                  <a:pt x="80" y="40"/>
                  <a:pt x="80" y="40"/>
                  <a:pt x="80" y="40"/>
                </a:cubicBezTo>
                <a:cubicBezTo>
                  <a:pt x="60" y="40"/>
                  <a:pt x="60" y="40"/>
                  <a:pt x="60" y="40"/>
                </a:cubicBezTo>
                <a:cubicBezTo>
                  <a:pt x="60" y="60"/>
                  <a:pt x="60" y="60"/>
                  <a:pt x="60" y="60"/>
                </a:cubicBezTo>
                <a:cubicBezTo>
                  <a:pt x="40" y="60"/>
                  <a:pt x="40" y="60"/>
                  <a:pt x="40" y="60"/>
                </a:cubicBezTo>
                <a:cubicBezTo>
                  <a:pt x="40" y="80"/>
                  <a:pt x="40" y="80"/>
                  <a:pt x="40" y="80"/>
                </a:cubicBezTo>
                <a:cubicBezTo>
                  <a:pt x="60" y="80"/>
                  <a:pt x="60" y="80"/>
                  <a:pt x="60" y="80"/>
                </a:cubicBezTo>
                <a:cubicBezTo>
                  <a:pt x="60" y="60"/>
                  <a:pt x="60" y="60"/>
                  <a:pt x="60" y="60"/>
                </a:cubicBezTo>
                <a:cubicBezTo>
                  <a:pt x="80" y="60"/>
                  <a:pt x="80" y="60"/>
                  <a:pt x="80" y="60"/>
                </a:cubicBezTo>
                <a:cubicBezTo>
                  <a:pt x="80" y="80"/>
                  <a:pt x="80" y="80"/>
                  <a:pt x="80" y="80"/>
                </a:cubicBezTo>
                <a:cubicBezTo>
                  <a:pt x="100" y="80"/>
                  <a:pt x="100" y="80"/>
                  <a:pt x="100" y="80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20" y="80"/>
                  <a:pt x="120" y="80"/>
                  <a:pt x="120" y="80"/>
                </a:cubicBezTo>
                <a:cubicBezTo>
                  <a:pt x="140" y="80"/>
                  <a:pt x="140" y="80"/>
                  <a:pt x="140" y="80"/>
                </a:cubicBezTo>
                <a:cubicBezTo>
                  <a:pt x="140" y="60"/>
                  <a:pt x="140" y="60"/>
                  <a:pt x="140" y="60"/>
                </a:cubicBezTo>
                <a:cubicBezTo>
                  <a:pt x="160" y="60"/>
                  <a:pt x="160" y="60"/>
                  <a:pt x="160" y="60"/>
                </a:cubicBezTo>
                <a:cubicBezTo>
                  <a:pt x="160" y="40"/>
                  <a:pt x="160" y="40"/>
                  <a:pt x="160" y="40"/>
                </a:cubicBezTo>
                <a:lnTo>
                  <a:pt x="140" y="40"/>
                </a:lnTo>
                <a:close/>
                <a:moveTo>
                  <a:pt x="60" y="200"/>
                </a:moveTo>
                <a:cubicBezTo>
                  <a:pt x="0" y="200"/>
                  <a:pt x="0" y="200"/>
                  <a:pt x="0" y="200"/>
                </a:cubicBezTo>
                <a:cubicBezTo>
                  <a:pt x="0" y="184"/>
                  <a:pt x="0" y="184"/>
                  <a:pt x="0" y="184"/>
                </a:cubicBezTo>
                <a:cubicBezTo>
                  <a:pt x="60" y="184"/>
                  <a:pt x="60" y="184"/>
                  <a:pt x="60" y="184"/>
                </a:cubicBezTo>
                <a:lnTo>
                  <a:pt x="60" y="2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7650653" y="1524451"/>
            <a:ext cx="1223449" cy="39751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marL="0" lvl="1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添加标题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64" name="矩形 47"/>
          <p:cNvSpPr>
            <a:spLocks noChangeArrowheads="1"/>
          </p:cNvSpPr>
          <p:nvPr/>
        </p:nvSpPr>
        <p:spPr bwMode="auto">
          <a:xfrm>
            <a:off x="7649967" y="1847449"/>
            <a:ext cx="2608994" cy="1059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7649967" y="3517871"/>
            <a:ext cx="1140677" cy="1140677"/>
            <a:chOff x="304800" y="673100"/>
            <a:chExt cx="4000500" cy="4000500"/>
          </a:xfrm>
          <a:effectLst>
            <a:outerShdw blurRad="406400" dist="762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6" name="同心圆 6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endParaRPr>
            </a:p>
          </p:txBody>
        </p:sp>
        <p:sp>
          <p:nvSpPr>
            <p:cNvPr id="67" name="椭圆 6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endParaRPr>
            </a:p>
          </p:txBody>
        </p:sp>
      </p:grpSp>
      <p:sp>
        <p:nvSpPr>
          <p:cNvPr id="68" name="矩形 48"/>
          <p:cNvSpPr/>
          <p:nvPr/>
        </p:nvSpPr>
        <p:spPr bwMode="auto">
          <a:xfrm>
            <a:off x="8016764" y="3902238"/>
            <a:ext cx="447047" cy="442577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9102751" y="3661887"/>
            <a:ext cx="1223449" cy="39751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marL="0" lvl="1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添加标题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70" name="矩形 47"/>
          <p:cNvSpPr>
            <a:spLocks noChangeArrowheads="1"/>
          </p:cNvSpPr>
          <p:nvPr/>
        </p:nvSpPr>
        <p:spPr bwMode="auto">
          <a:xfrm>
            <a:off x="9102064" y="3984885"/>
            <a:ext cx="2277083" cy="13823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30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1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4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4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4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000"/>
                            </p:stCondLst>
                            <p:childTnLst>
                              <p:par>
                                <p:cTn id="7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4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ldLvl="0" animBg="1"/>
      <p:bldP spid="45" grpId="0" bldLvl="0" animBg="1"/>
      <p:bldP spid="46" grpId="0" bldLvl="0" animBg="1"/>
      <p:bldP spid="50" grpId="0" bldLvl="0" animBg="1"/>
      <p:bldP spid="51" grpId="0"/>
      <p:bldP spid="52" grpId="0"/>
      <p:bldP spid="56" grpId="0" bldLvl="0" animBg="1"/>
      <p:bldP spid="57" grpId="0"/>
      <p:bldP spid="58" grpId="0"/>
      <p:bldP spid="62" grpId="0" bldLvl="0" animBg="1"/>
      <p:bldP spid="63" grpId="0"/>
      <p:bldP spid="64" grpId="0"/>
      <p:bldP spid="68" grpId="0" bldLvl="0" animBg="1"/>
      <p:bldP spid="69" grpId="0"/>
      <p:bldP spid="7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2"/>
          <p:cNvCxnSpPr/>
          <p:nvPr/>
        </p:nvCxnSpPr>
        <p:spPr>
          <a:xfrm>
            <a:off x="2194990" y="5231257"/>
            <a:ext cx="1475616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3"/>
          <p:cNvCxnSpPr/>
          <p:nvPr/>
        </p:nvCxnSpPr>
        <p:spPr>
          <a:xfrm>
            <a:off x="3758608" y="5231257"/>
            <a:ext cx="1475616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4"/>
          <p:cNvCxnSpPr/>
          <p:nvPr/>
        </p:nvCxnSpPr>
        <p:spPr>
          <a:xfrm>
            <a:off x="5336877" y="5231257"/>
            <a:ext cx="1475616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5"/>
          <p:cNvCxnSpPr/>
          <p:nvPr/>
        </p:nvCxnSpPr>
        <p:spPr>
          <a:xfrm>
            <a:off x="6900495" y="5231257"/>
            <a:ext cx="1475616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6"/>
          <p:cNvCxnSpPr/>
          <p:nvPr/>
        </p:nvCxnSpPr>
        <p:spPr>
          <a:xfrm rot="10800000">
            <a:off x="10063451" y="5231257"/>
            <a:ext cx="1187691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7"/>
          <p:cNvCxnSpPr/>
          <p:nvPr/>
        </p:nvCxnSpPr>
        <p:spPr>
          <a:xfrm rot="10800000">
            <a:off x="8478539" y="5231257"/>
            <a:ext cx="1475616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8"/>
          <p:cNvCxnSpPr/>
          <p:nvPr/>
        </p:nvCxnSpPr>
        <p:spPr>
          <a:xfrm rot="10800000">
            <a:off x="916578" y="5231257"/>
            <a:ext cx="1187691" cy="0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9"/>
          <p:cNvSpPr txBox="1"/>
          <p:nvPr/>
        </p:nvSpPr>
        <p:spPr>
          <a:xfrm>
            <a:off x="1530111" y="3868829"/>
            <a:ext cx="1261557" cy="307697"/>
          </a:xfrm>
          <a:prstGeom prst="rect">
            <a:avLst/>
          </a:prstGeom>
          <a:noFill/>
        </p:spPr>
        <p:txBody>
          <a:bodyPr wrap="none"/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2" name="TextBox 10"/>
          <p:cNvSpPr txBox="1"/>
          <p:nvPr/>
        </p:nvSpPr>
        <p:spPr>
          <a:xfrm>
            <a:off x="1242318" y="4119442"/>
            <a:ext cx="1837143" cy="553854"/>
          </a:xfrm>
          <a:prstGeom prst="rect">
            <a:avLst/>
          </a:prstGeom>
          <a:noFill/>
        </p:spPr>
        <p:txBody>
          <a:bodyPr wrap="square">
            <a:normAutofit fontScale="70000" lnSpcReduction="20000"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，在此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8" name="TextBox 16"/>
          <p:cNvSpPr txBox="1"/>
          <p:nvPr/>
        </p:nvSpPr>
        <p:spPr>
          <a:xfrm>
            <a:off x="1747520" y="5330190"/>
            <a:ext cx="829310" cy="416560"/>
          </a:xfrm>
          <a:prstGeom prst="rect">
            <a:avLst/>
          </a:prstGeom>
          <a:noFill/>
        </p:spPr>
        <p:txBody>
          <a:bodyPr wrap="none"/>
          <a:lstStyle/>
          <a:p>
            <a:r>
              <a:rPr lang="id-ID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20</a:t>
            </a:r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XX</a:t>
            </a:r>
            <a:endParaRPr 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9" name="Oval 17"/>
          <p:cNvSpPr/>
          <p:nvPr/>
        </p:nvSpPr>
        <p:spPr>
          <a:xfrm>
            <a:off x="2106904" y="5177272"/>
            <a:ext cx="107972" cy="107972"/>
          </a:xfrm>
          <a:prstGeom prst="ellipse">
            <a:avLst/>
          </a:prstGeom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20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5" name="Straight Connector 23"/>
          <p:cNvCxnSpPr/>
          <p:nvPr/>
        </p:nvCxnSpPr>
        <p:spPr>
          <a:xfrm flipV="1">
            <a:off x="2160890" y="4756707"/>
            <a:ext cx="0" cy="359906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4"/>
          <p:cNvCxnSpPr/>
          <p:nvPr/>
        </p:nvCxnSpPr>
        <p:spPr>
          <a:xfrm flipV="1">
            <a:off x="2160890" y="3513328"/>
            <a:ext cx="0" cy="395897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3"/>
          <p:cNvSpPr/>
          <p:nvPr/>
        </p:nvSpPr>
        <p:spPr>
          <a:xfrm>
            <a:off x="1896569" y="2928383"/>
            <a:ext cx="539859" cy="53985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</a:t>
            </a:r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TextBox 15"/>
          <p:cNvSpPr txBox="1"/>
          <p:nvPr/>
        </p:nvSpPr>
        <p:spPr>
          <a:xfrm>
            <a:off x="3320415" y="5330190"/>
            <a:ext cx="829310" cy="416560"/>
          </a:xfrm>
          <a:prstGeom prst="rect">
            <a:avLst/>
          </a:prstGeom>
          <a:noFill/>
        </p:spPr>
        <p:txBody>
          <a:bodyPr wrap="none"/>
          <a:lstStyle/>
          <a:p>
            <a:r>
              <a:rPr lang="id-ID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20</a:t>
            </a:r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XX</a:t>
            </a:r>
            <a:endParaRPr 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0" name="Oval 18"/>
          <p:cNvSpPr/>
          <p:nvPr/>
        </p:nvSpPr>
        <p:spPr>
          <a:xfrm>
            <a:off x="3666756" y="5177272"/>
            <a:ext cx="107972" cy="107972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20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TextBox 26"/>
          <p:cNvSpPr txBox="1"/>
          <p:nvPr/>
        </p:nvSpPr>
        <p:spPr>
          <a:xfrm>
            <a:off x="3099904" y="2583289"/>
            <a:ext cx="1261556" cy="307697"/>
          </a:xfrm>
          <a:prstGeom prst="rect">
            <a:avLst/>
          </a:prstGeom>
          <a:noFill/>
        </p:spPr>
        <p:txBody>
          <a:bodyPr wrap="none"/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9" name="TextBox 27"/>
          <p:cNvSpPr txBox="1"/>
          <p:nvPr/>
        </p:nvSpPr>
        <p:spPr>
          <a:xfrm>
            <a:off x="2812107" y="2833902"/>
            <a:ext cx="1837143" cy="553854"/>
          </a:xfrm>
          <a:prstGeom prst="rect">
            <a:avLst/>
          </a:prstGeom>
          <a:noFill/>
        </p:spPr>
        <p:txBody>
          <a:bodyPr wrap="square">
            <a:normAutofit fontScale="85000"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cxnSp>
        <p:nvCxnSpPr>
          <p:cNvPr id="30" name="Straight Connector 28"/>
          <p:cNvCxnSpPr/>
          <p:nvPr/>
        </p:nvCxnSpPr>
        <p:spPr>
          <a:xfrm flipV="1">
            <a:off x="3730679" y="3471167"/>
            <a:ext cx="0" cy="1655569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29"/>
          <p:cNvCxnSpPr/>
          <p:nvPr/>
        </p:nvCxnSpPr>
        <p:spPr>
          <a:xfrm flipV="1">
            <a:off x="3720742" y="2218265"/>
            <a:ext cx="0" cy="395897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4"/>
          <p:cNvSpPr txBox="1"/>
          <p:nvPr/>
        </p:nvSpPr>
        <p:spPr>
          <a:xfrm>
            <a:off x="4909820" y="5330190"/>
            <a:ext cx="829310" cy="416560"/>
          </a:xfrm>
          <a:prstGeom prst="rect">
            <a:avLst/>
          </a:prstGeom>
          <a:noFill/>
        </p:spPr>
        <p:txBody>
          <a:bodyPr wrap="none"/>
          <a:lstStyle/>
          <a:p>
            <a:r>
              <a:rPr lang="id-ID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20</a:t>
            </a:r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XX</a:t>
            </a:r>
            <a:endParaRPr 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1" name="Oval 19"/>
          <p:cNvSpPr/>
          <p:nvPr/>
        </p:nvSpPr>
        <p:spPr>
          <a:xfrm>
            <a:off x="5241799" y="5177272"/>
            <a:ext cx="107972" cy="107972"/>
          </a:xfrm>
          <a:prstGeom prst="ellipse">
            <a:avLst/>
          </a:prstGeom>
          <a:solidFill>
            <a:schemeClr val="accent3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20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TextBox 31"/>
          <p:cNvSpPr txBox="1"/>
          <p:nvPr/>
        </p:nvSpPr>
        <p:spPr>
          <a:xfrm>
            <a:off x="4673546" y="3867607"/>
            <a:ext cx="1261557" cy="307697"/>
          </a:xfrm>
          <a:prstGeom prst="rect">
            <a:avLst/>
          </a:prstGeom>
          <a:noFill/>
        </p:spPr>
        <p:txBody>
          <a:bodyPr wrap="none"/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4" name="TextBox 32"/>
          <p:cNvSpPr txBox="1"/>
          <p:nvPr/>
        </p:nvSpPr>
        <p:spPr>
          <a:xfrm>
            <a:off x="4385753" y="4118221"/>
            <a:ext cx="1837143" cy="553854"/>
          </a:xfrm>
          <a:prstGeom prst="rect">
            <a:avLst/>
          </a:prstGeom>
          <a:noFill/>
        </p:spPr>
        <p:txBody>
          <a:bodyPr wrap="square">
            <a:normAutofit fontScale="85000"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cxnSp>
        <p:nvCxnSpPr>
          <p:cNvPr id="35" name="Straight Connector 33"/>
          <p:cNvCxnSpPr/>
          <p:nvPr/>
        </p:nvCxnSpPr>
        <p:spPr>
          <a:xfrm flipV="1">
            <a:off x="5304323" y="4735613"/>
            <a:ext cx="0" cy="395897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4"/>
          <p:cNvCxnSpPr/>
          <p:nvPr/>
        </p:nvCxnSpPr>
        <p:spPr>
          <a:xfrm flipV="1">
            <a:off x="5304323" y="3551852"/>
            <a:ext cx="0" cy="323916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3"/>
          <p:cNvSpPr txBox="1"/>
          <p:nvPr/>
        </p:nvSpPr>
        <p:spPr>
          <a:xfrm>
            <a:off x="6473190" y="5320665"/>
            <a:ext cx="829310" cy="416560"/>
          </a:xfrm>
          <a:prstGeom prst="rect">
            <a:avLst/>
          </a:prstGeom>
          <a:noFill/>
        </p:spPr>
        <p:txBody>
          <a:bodyPr wrap="none"/>
          <a:lstStyle/>
          <a:p>
            <a:r>
              <a:rPr lang="id-ID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20</a:t>
            </a:r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XX</a:t>
            </a:r>
            <a:endParaRPr 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2" name="Oval 20"/>
          <p:cNvSpPr/>
          <p:nvPr/>
        </p:nvSpPr>
        <p:spPr>
          <a:xfrm>
            <a:off x="6813005" y="5177271"/>
            <a:ext cx="107972" cy="107972"/>
          </a:xfrm>
          <a:prstGeom prst="ellipse">
            <a:avLst/>
          </a:prstGeom>
          <a:solidFill>
            <a:schemeClr val="accent4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20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TextBox 35"/>
          <p:cNvSpPr txBox="1"/>
          <p:nvPr/>
        </p:nvSpPr>
        <p:spPr>
          <a:xfrm>
            <a:off x="6233405" y="2760922"/>
            <a:ext cx="1261557" cy="307697"/>
          </a:xfrm>
          <a:prstGeom prst="rect">
            <a:avLst/>
          </a:prstGeom>
          <a:noFill/>
        </p:spPr>
        <p:txBody>
          <a:bodyPr wrap="none"/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8" name="TextBox 36"/>
          <p:cNvSpPr txBox="1"/>
          <p:nvPr/>
        </p:nvSpPr>
        <p:spPr>
          <a:xfrm>
            <a:off x="5945607" y="3011536"/>
            <a:ext cx="1837143" cy="553854"/>
          </a:xfrm>
          <a:prstGeom prst="rect">
            <a:avLst/>
          </a:prstGeom>
          <a:noFill/>
        </p:spPr>
        <p:txBody>
          <a:bodyPr wrap="square">
            <a:normAutofit fontScale="85000"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cxnSp>
        <p:nvCxnSpPr>
          <p:cNvPr id="39" name="Straight Connector 37"/>
          <p:cNvCxnSpPr/>
          <p:nvPr/>
        </p:nvCxnSpPr>
        <p:spPr>
          <a:xfrm flipV="1">
            <a:off x="6864177" y="3648802"/>
            <a:ext cx="0" cy="1475616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8"/>
          <p:cNvCxnSpPr/>
          <p:nvPr/>
        </p:nvCxnSpPr>
        <p:spPr>
          <a:xfrm flipV="1">
            <a:off x="6864177" y="2395900"/>
            <a:ext cx="0" cy="395897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2"/>
          <p:cNvSpPr txBox="1"/>
          <p:nvPr/>
        </p:nvSpPr>
        <p:spPr>
          <a:xfrm>
            <a:off x="8026400" y="5330190"/>
            <a:ext cx="829310" cy="416560"/>
          </a:xfrm>
          <a:prstGeom prst="rect">
            <a:avLst/>
          </a:prstGeom>
          <a:noFill/>
        </p:spPr>
        <p:txBody>
          <a:bodyPr wrap="none"/>
          <a:lstStyle/>
          <a:p>
            <a:r>
              <a:rPr lang="id-ID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20</a:t>
            </a:r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XX</a:t>
            </a:r>
            <a:endParaRPr 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3" name="Oval 21"/>
          <p:cNvSpPr/>
          <p:nvPr/>
        </p:nvSpPr>
        <p:spPr>
          <a:xfrm>
            <a:off x="8360679" y="5177272"/>
            <a:ext cx="107972" cy="107972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20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3" name="TextBox 41"/>
          <p:cNvSpPr txBox="1"/>
          <p:nvPr/>
        </p:nvSpPr>
        <p:spPr>
          <a:xfrm>
            <a:off x="7791358" y="3844460"/>
            <a:ext cx="1261556" cy="307697"/>
          </a:xfrm>
          <a:prstGeom prst="rect">
            <a:avLst/>
          </a:prstGeom>
          <a:noFill/>
        </p:spPr>
        <p:txBody>
          <a:bodyPr wrap="none"/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44" name="TextBox 42"/>
          <p:cNvSpPr txBox="1"/>
          <p:nvPr/>
        </p:nvSpPr>
        <p:spPr>
          <a:xfrm>
            <a:off x="7503561" y="4095073"/>
            <a:ext cx="1837143" cy="553854"/>
          </a:xfrm>
          <a:prstGeom prst="rect">
            <a:avLst/>
          </a:prstGeom>
          <a:noFill/>
        </p:spPr>
        <p:txBody>
          <a:bodyPr wrap="square">
            <a:normAutofit fontScale="85000"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cxnSp>
        <p:nvCxnSpPr>
          <p:cNvPr id="45" name="Straight Connector 43"/>
          <p:cNvCxnSpPr/>
          <p:nvPr/>
        </p:nvCxnSpPr>
        <p:spPr>
          <a:xfrm flipV="1">
            <a:off x="8422131" y="4732338"/>
            <a:ext cx="0" cy="395897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4"/>
          <p:cNvCxnSpPr/>
          <p:nvPr/>
        </p:nvCxnSpPr>
        <p:spPr>
          <a:xfrm flipV="1">
            <a:off x="8422131" y="3488959"/>
            <a:ext cx="0" cy="395897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1"/>
          <p:cNvSpPr txBox="1"/>
          <p:nvPr/>
        </p:nvSpPr>
        <p:spPr>
          <a:xfrm>
            <a:off x="9608820" y="5330190"/>
            <a:ext cx="829310" cy="416560"/>
          </a:xfrm>
          <a:prstGeom prst="rect">
            <a:avLst/>
          </a:prstGeom>
          <a:noFill/>
        </p:spPr>
        <p:txBody>
          <a:bodyPr wrap="none"/>
          <a:lstStyle/>
          <a:p>
            <a:r>
              <a:rPr lang="id-ID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20</a:t>
            </a:r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XX</a:t>
            </a:r>
            <a:endParaRPr 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4" name="Oval 22"/>
          <p:cNvSpPr/>
          <p:nvPr/>
        </p:nvSpPr>
        <p:spPr>
          <a:xfrm rot="10800000">
            <a:off x="9949617" y="5177273"/>
            <a:ext cx="107972" cy="107972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20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7" name="TextBox 45"/>
          <p:cNvSpPr txBox="1"/>
          <p:nvPr/>
        </p:nvSpPr>
        <p:spPr>
          <a:xfrm>
            <a:off x="9371085" y="2568857"/>
            <a:ext cx="1261557" cy="307697"/>
          </a:xfrm>
          <a:prstGeom prst="rect">
            <a:avLst/>
          </a:prstGeom>
          <a:noFill/>
        </p:spPr>
        <p:txBody>
          <a:bodyPr wrap="none"/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48" name="TextBox 46"/>
          <p:cNvSpPr txBox="1"/>
          <p:nvPr/>
        </p:nvSpPr>
        <p:spPr>
          <a:xfrm>
            <a:off x="9083287" y="2819470"/>
            <a:ext cx="1837143" cy="553854"/>
          </a:xfrm>
          <a:prstGeom prst="rect">
            <a:avLst/>
          </a:prstGeom>
          <a:noFill/>
        </p:spPr>
        <p:txBody>
          <a:bodyPr wrap="square">
            <a:normAutofit fontScale="85000"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cxnSp>
        <p:nvCxnSpPr>
          <p:cNvPr id="49" name="Straight Connector 47"/>
          <p:cNvCxnSpPr/>
          <p:nvPr/>
        </p:nvCxnSpPr>
        <p:spPr>
          <a:xfrm flipV="1">
            <a:off x="10001859" y="3456735"/>
            <a:ext cx="0" cy="1655569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8"/>
          <p:cNvCxnSpPr/>
          <p:nvPr/>
        </p:nvCxnSpPr>
        <p:spPr>
          <a:xfrm flipV="1">
            <a:off x="10001859" y="2203833"/>
            <a:ext cx="0" cy="395897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88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89" name="Oval 73"/>
          <p:cNvSpPr/>
          <p:nvPr/>
        </p:nvSpPr>
        <p:spPr>
          <a:xfrm>
            <a:off x="3444669" y="1642222"/>
            <a:ext cx="539859" cy="53985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</a:t>
            </a:r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0" name="Oval 73"/>
          <p:cNvSpPr/>
          <p:nvPr/>
        </p:nvSpPr>
        <p:spPr>
          <a:xfrm>
            <a:off x="5034393" y="2920467"/>
            <a:ext cx="539859" cy="53985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3</a:t>
            </a:r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1" name="Oval 73"/>
          <p:cNvSpPr/>
          <p:nvPr/>
        </p:nvSpPr>
        <p:spPr>
          <a:xfrm>
            <a:off x="6585226" y="1766852"/>
            <a:ext cx="539859" cy="53985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4</a:t>
            </a:r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2" name="Oval 73"/>
          <p:cNvSpPr/>
          <p:nvPr/>
        </p:nvSpPr>
        <p:spPr>
          <a:xfrm>
            <a:off x="8144735" y="2861011"/>
            <a:ext cx="539859" cy="53985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</a:t>
            </a:r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3" name="Oval 73"/>
          <p:cNvSpPr/>
          <p:nvPr/>
        </p:nvSpPr>
        <p:spPr>
          <a:xfrm>
            <a:off x="9719638" y="1590530"/>
            <a:ext cx="539859" cy="53985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6</a:t>
            </a:r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757789" y="1857001"/>
            <a:ext cx="2055366" cy="2055366"/>
            <a:chOff x="400614" y="153236"/>
            <a:chExt cx="1914458" cy="1914458"/>
          </a:xfrm>
        </p:grpSpPr>
        <p:grpSp>
          <p:nvGrpSpPr>
            <p:cNvPr id="9" name="组合 8"/>
            <p:cNvGrpSpPr/>
            <p:nvPr/>
          </p:nvGrpSpPr>
          <p:grpSpPr>
            <a:xfrm>
              <a:off x="400614" y="153236"/>
              <a:ext cx="1914458" cy="1914458"/>
              <a:chOff x="1677608" y="2996952"/>
              <a:chExt cx="1395643" cy="1395643"/>
            </a:xfrm>
          </p:grpSpPr>
          <p:sp>
            <p:nvSpPr>
              <p:cNvPr id="1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1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2" name="Rectangle 9"/>
            <p:cNvSpPr/>
            <p:nvPr/>
          </p:nvSpPr>
          <p:spPr>
            <a:xfrm>
              <a:off x="682768" y="799868"/>
              <a:ext cx="1350150" cy="692497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ctr"/>
              <a:r>
                <a:rPr lang="en-US" altLang="zh-CN" sz="4265" b="1" dirty="0" smtClean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03</a:t>
              </a:r>
              <a:endParaRPr lang="en-US" altLang="zh-CN" sz="4265" b="1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sp>
        <p:nvSpPr>
          <p:cNvPr id="7" name="TextBox 48"/>
          <p:cNvSpPr txBox="1"/>
          <p:nvPr/>
        </p:nvSpPr>
        <p:spPr>
          <a:xfrm>
            <a:off x="2025554" y="4199854"/>
            <a:ext cx="5567169" cy="9023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5865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工作体会</a:t>
            </a:r>
            <a:endParaRPr lang="zh-CN" altLang="en-US" sz="5865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8" name="TextBox 49"/>
          <p:cNvSpPr txBox="1"/>
          <p:nvPr/>
        </p:nvSpPr>
        <p:spPr>
          <a:xfrm>
            <a:off x="2932528" y="5207543"/>
            <a:ext cx="3705885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-170626" y="-421763"/>
            <a:ext cx="1126972" cy="112682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205906" y="447925"/>
            <a:ext cx="654527" cy="65444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995497" y="-42030"/>
            <a:ext cx="654527" cy="654442"/>
            <a:chOff x="304800" y="673100"/>
            <a:chExt cx="4000500" cy="4000500"/>
          </a:xfrm>
          <a:solidFill>
            <a:schemeClr val="bg1">
              <a:lumMod val="95000"/>
            </a:schemeClr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2955827" y="353247"/>
            <a:ext cx="654527" cy="65444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911269" y="-701220"/>
            <a:ext cx="1463206" cy="1463014"/>
            <a:chOff x="304800" y="673100"/>
            <a:chExt cx="4000500" cy="4000500"/>
          </a:xfrm>
          <a:solidFill>
            <a:schemeClr val="bg1">
              <a:lumMod val="95000"/>
            </a:schemeClr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1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88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/>
          <p:nvPr/>
        </p:nvGrpSpPr>
        <p:grpSpPr>
          <a:xfrm>
            <a:off x="3880053" y="1485291"/>
            <a:ext cx="4465506" cy="4465495"/>
            <a:chOff x="3873007" y="1376772"/>
            <a:chExt cx="4466670" cy="4466659"/>
          </a:xfrm>
        </p:grpSpPr>
        <p:sp>
          <p:nvSpPr>
            <p:cNvPr id="17" name="矩形 32"/>
            <p:cNvSpPr/>
            <p:nvPr/>
          </p:nvSpPr>
          <p:spPr bwMode="auto">
            <a:xfrm>
              <a:off x="4338611" y="1376772"/>
              <a:ext cx="2114960" cy="1609892"/>
            </a:xfrm>
            <a:custGeom>
              <a:avLst/>
              <a:gdLst/>
              <a:ahLst/>
              <a:cxnLst>
                <a:cxn ang="0">
                  <a:pos x="71" y="211"/>
                </a:cxn>
                <a:cxn ang="0">
                  <a:pos x="0" y="176"/>
                </a:cxn>
                <a:cxn ang="0">
                  <a:pos x="17" y="147"/>
                </a:cxn>
                <a:cxn ang="0">
                  <a:pos x="85" y="79"/>
                </a:cxn>
                <a:cxn ang="0">
                  <a:pos x="174" y="41"/>
                </a:cxn>
                <a:cxn ang="0">
                  <a:pos x="202" y="36"/>
                </a:cxn>
                <a:cxn ang="0">
                  <a:pos x="202" y="0"/>
                </a:cxn>
                <a:cxn ang="0">
                  <a:pos x="240" y="38"/>
                </a:cxn>
                <a:cxn ang="0">
                  <a:pos x="277" y="76"/>
                </a:cxn>
                <a:cxn ang="0">
                  <a:pos x="240" y="114"/>
                </a:cxn>
                <a:cxn ang="0">
                  <a:pos x="203" y="152"/>
                </a:cxn>
                <a:cxn ang="0">
                  <a:pos x="203" y="116"/>
                </a:cxn>
                <a:cxn ang="0">
                  <a:pos x="71" y="211"/>
                </a:cxn>
              </a:cxnLst>
              <a:rect l="0" t="0" r="r" b="b"/>
              <a:pathLst>
                <a:path w="277" h="211">
                  <a:moveTo>
                    <a:pt x="71" y="211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5" y="166"/>
                    <a:pt x="11" y="157"/>
                    <a:pt x="17" y="147"/>
                  </a:cubicBezTo>
                  <a:cubicBezTo>
                    <a:pt x="35" y="120"/>
                    <a:pt x="58" y="97"/>
                    <a:pt x="85" y="79"/>
                  </a:cubicBezTo>
                  <a:cubicBezTo>
                    <a:pt x="112" y="60"/>
                    <a:pt x="142" y="47"/>
                    <a:pt x="174" y="41"/>
                  </a:cubicBezTo>
                  <a:cubicBezTo>
                    <a:pt x="184" y="39"/>
                    <a:pt x="193" y="37"/>
                    <a:pt x="202" y="36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77" y="76"/>
                    <a:pt x="277" y="76"/>
                    <a:pt x="277" y="76"/>
                  </a:cubicBezTo>
                  <a:cubicBezTo>
                    <a:pt x="240" y="114"/>
                    <a:pt x="240" y="114"/>
                    <a:pt x="240" y="114"/>
                  </a:cubicBezTo>
                  <a:cubicBezTo>
                    <a:pt x="203" y="152"/>
                    <a:pt x="203" y="152"/>
                    <a:pt x="203" y="152"/>
                  </a:cubicBezTo>
                  <a:cubicBezTo>
                    <a:pt x="203" y="116"/>
                    <a:pt x="203" y="116"/>
                    <a:pt x="203" y="116"/>
                  </a:cubicBezTo>
                  <a:cubicBezTo>
                    <a:pt x="147" y="124"/>
                    <a:pt x="97" y="160"/>
                    <a:pt x="71" y="21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44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矩形 42"/>
            <p:cNvSpPr/>
            <p:nvPr/>
          </p:nvSpPr>
          <p:spPr bwMode="auto">
            <a:xfrm>
              <a:off x="6721887" y="1850270"/>
              <a:ext cx="1617790" cy="2114958"/>
            </a:xfrm>
            <a:custGeom>
              <a:avLst/>
              <a:gdLst/>
              <a:ahLst/>
              <a:cxnLst>
                <a:cxn ang="0">
                  <a:pos x="0" y="71"/>
                </a:cxn>
                <a:cxn ang="0">
                  <a:pos x="35" y="0"/>
                </a:cxn>
                <a:cxn ang="0">
                  <a:pos x="64" y="16"/>
                </a:cxn>
                <a:cxn ang="0">
                  <a:pos x="133" y="85"/>
                </a:cxn>
                <a:cxn ang="0">
                  <a:pos x="170" y="174"/>
                </a:cxn>
                <a:cxn ang="0">
                  <a:pos x="175" y="202"/>
                </a:cxn>
                <a:cxn ang="0">
                  <a:pos x="211" y="202"/>
                </a:cxn>
                <a:cxn ang="0">
                  <a:pos x="173" y="239"/>
                </a:cxn>
                <a:cxn ang="0">
                  <a:pos x="136" y="277"/>
                </a:cxn>
                <a:cxn ang="0">
                  <a:pos x="97" y="240"/>
                </a:cxn>
                <a:cxn ang="0">
                  <a:pos x="59" y="203"/>
                </a:cxn>
                <a:cxn ang="0">
                  <a:pos x="95" y="203"/>
                </a:cxn>
                <a:cxn ang="0">
                  <a:pos x="0" y="71"/>
                </a:cxn>
              </a:cxnLst>
              <a:rect l="0" t="0" r="r" b="b"/>
              <a:pathLst>
                <a:path w="211" h="277">
                  <a:moveTo>
                    <a:pt x="0" y="71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45" y="5"/>
                    <a:pt x="55" y="10"/>
                    <a:pt x="64" y="16"/>
                  </a:cubicBezTo>
                  <a:cubicBezTo>
                    <a:pt x="91" y="35"/>
                    <a:pt x="114" y="58"/>
                    <a:pt x="133" y="85"/>
                  </a:cubicBezTo>
                  <a:cubicBezTo>
                    <a:pt x="151" y="112"/>
                    <a:pt x="164" y="142"/>
                    <a:pt x="170" y="174"/>
                  </a:cubicBezTo>
                  <a:cubicBezTo>
                    <a:pt x="172" y="183"/>
                    <a:pt x="174" y="193"/>
                    <a:pt x="175" y="202"/>
                  </a:cubicBezTo>
                  <a:cubicBezTo>
                    <a:pt x="211" y="202"/>
                    <a:pt x="211" y="202"/>
                    <a:pt x="211" y="202"/>
                  </a:cubicBezTo>
                  <a:cubicBezTo>
                    <a:pt x="173" y="239"/>
                    <a:pt x="173" y="239"/>
                    <a:pt x="173" y="239"/>
                  </a:cubicBezTo>
                  <a:cubicBezTo>
                    <a:pt x="136" y="277"/>
                    <a:pt x="136" y="277"/>
                    <a:pt x="136" y="277"/>
                  </a:cubicBezTo>
                  <a:cubicBezTo>
                    <a:pt x="97" y="240"/>
                    <a:pt x="97" y="240"/>
                    <a:pt x="97" y="240"/>
                  </a:cubicBezTo>
                  <a:cubicBezTo>
                    <a:pt x="59" y="203"/>
                    <a:pt x="59" y="203"/>
                    <a:pt x="59" y="203"/>
                  </a:cubicBezTo>
                  <a:cubicBezTo>
                    <a:pt x="95" y="203"/>
                    <a:pt x="95" y="203"/>
                    <a:pt x="95" y="203"/>
                  </a:cubicBezTo>
                  <a:cubicBezTo>
                    <a:pt x="87" y="146"/>
                    <a:pt x="51" y="96"/>
                    <a:pt x="0" y="7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44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矩形 65"/>
            <p:cNvSpPr/>
            <p:nvPr/>
          </p:nvSpPr>
          <p:spPr bwMode="auto">
            <a:xfrm>
              <a:off x="5743323" y="4225649"/>
              <a:ext cx="2122855" cy="1617782"/>
            </a:xfrm>
            <a:custGeom>
              <a:avLst/>
              <a:gdLst/>
              <a:ahLst/>
              <a:cxnLst>
                <a:cxn ang="0">
                  <a:pos x="206" y="0"/>
                </a:cxn>
                <a:cxn ang="0">
                  <a:pos x="277" y="35"/>
                </a:cxn>
                <a:cxn ang="0">
                  <a:pos x="261" y="64"/>
                </a:cxn>
                <a:cxn ang="0">
                  <a:pos x="192" y="133"/>
                </a:cxn>
                <a:cxn ang="0">
                  <a:pos x="103" y="171"/>
                </a:cxn>
                <a:cxn ang="0">
                  <a:pos x="75" y="175"/>
                </a:cxn>
                <a:cxn ang="0">
                  <a:pos x="75" y="211"/>
                </a:cxn>
                <a:cxn ang="0">
                  <a:pos x="38" y="174"/>
                </a:cxn>
                <a:cxn ang="0">
                  <a:pos x="0" y="136"/>
                </a:cxn>
                <a:cxn ang="0">
                  <a:pos x="37" y="98"/>
                </a:cxn>
                <a:cxn ang="0">
                  <a:pos x="74" y="60"/>
                </a:cxn>
                <a:cxn ang="0">
                  <a:pos x="74" y="95"/>
                </a:cxn>
                <a:cxn ang="0">
                  <a:pos x="206" y="0"/>
                </a:cxn>
              </a:cxnLst>
              <a:rect l="0" t="0" r="r" b="b"/>
              <a:pathLst>
                <a:path w="277" h="211">
                  <a:moveTo>
                    <a:pt x="206" y="0"/>
                  </a:moveTo>
                  <a:cubicBezTo>
                    <a:pt x="277" y="35"/>
                    <a:pt x="277" y="35"/>
                    <a:pt x="277" y="35"/>
                  </a:cubicBezTo>
                  <a:cubicBezTo>
                    <a:pt x="273" y="45"/>
                    <a:pt x="267" y="55"/>
                    <a:pt x="261" y="64"/>
                  </a:cubicBezTo>
                  <a:cubicBezTo>
                    <a:pt x="242" y="92"/>
                    <a:pt x="219" y="115"/>
                    <a:pt x="192" y="133"/>
                  </a:cubicBezTo>
                  <a:cubicBezTo>
                    <a:pt x="165" y="151"/>
                    <a:pt x="135" y="164"/>
                    <a:pt x="103" y="171"/>
                  </a:cubicBezTo>
                  <a:cubicBezTo>
                    <a:pt x="94" y="173"/>
                    <a:pt x="84" y="174"/>
                    <a:pt x="75" y="175"/>
                  </a:cubicBezTo>
                  <a:cubicBezTo>
                    <a:pt x="75" y="211"/>
                    <a:pt x="75" y="211"/>
                    <a:pt x="75" y="211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37" y="98"/>
                    <a:pt x="37" y="98"/>
                    <a:pt x="37" y="98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4" y="95"/>
                    <a:pt x="74" y="95"/>
                    <a:pt x="74" y="95"/>
                  </a:cubicBezTo>
                  <a:cubicBezTo>
                    <a:pt x="131" y="87"/>
                    <a:pt x="181" y="52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44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矩形 70"/>
            <p:cNvSpPr/>
            <p:nvPr/>
          </p:nvSpPr>
          <p:spPr bwMode="auto">
            <a:xfrm>
              <a:off x="3873007" y="3254980"/>
              <a:ext cx="1609896" cy="2122847"/>
            </a:xfrm>
            <a:custGeom>
              <a:avLst/>
              <a:gdLst/>
              <a:ahLst/>
              <a:cxnLst>
                <a:cxn ang="0">
                  <a:pos x="211" y="206"/>
                </a:cxn>
                <a:cxn ang="0">
                  <a:pos x="176" y="277"/>
                </a:cxn>
                <a:cxn ang="0">
                  <a:pos x="147" y="260"/>
                </a:cxn>
                <a:cxn ang="0">
                  <a:pos x="78" y="192"/>
                </a:cxn>
                <a:cxn ang="0">
                  <a:pos x="40" y="103"/>
                </a:cxn>
                <a:cxn ang="0">
                  <a:pos x="36" y="75"/>
                </a:cxn>
                <a:cxn ang="0">
                  <a:pos x="0" y="75"/>
                </a:cxn>
                <a:cxn ang="0">
                  <a:pos x="37" y="37"/>
                </a:cxn>
                <a:cxn ang="0">
                  <a:pos x="75" y="0"/>
                </a:cxn>
                <a:cxn ang="0">
                  <a:pos x="113" y="37"/>
                </a:cxn>
                <a:cxn ang="0">
                  <a:pos x="151" y="74"/>
                </a:cxn>
                <a:cxn ang="0">
                  <a:pos x="116" y="74"/>
                </a:cxn>
                <a:cxn ang="0">
                  <a:pos x="211" y="206"/>
                </a:cxn>
              </a:cxnLst>
              <a:rect l="0" t="0" r="r" b="b"/>
              <a:pathLst>
                <a:path w="211" h="277">
                  <a:moveTo>
                    <a:pt x="211" y="206"/>
                  </a:moveTo>
                  <a:cubicBezTo>
                    <a:pt x="176" y="277"/>
                    <a:pt x="176" y="277"/>
                    <a:pt x="176" y="277"/>
                  </a:cubicBezTo>
                  <a:cubicBezTo>
                    <a:pt x="166" y="272"/>
                    <a:pt x="156" y="266"/>
                    <a:pt x="147" y="260"/>
                  </a:cubicBezTo>
                  <a:cubicBezTo>
                    <a:pt x="119" y="242"/>
                    <a:pt x="96" y="219"/>
                    <a:pt x="78" y="192"/>
                  </a:cubicBezTo>
                  <a:cubicBezTo>
                    <a:pt x="60" y="165"/>
                    <a:pt x="47" y="135"/>
                    <a:pt x="40" y="103"/>
                  </a:cubicBezTo>
                  <a:cubicBezTo>
                    <a:pt x="38" y="93"/>
                    <a:pt x="37" y="84"/>
                    <a:pt x="36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24" y="131"/>
                    <a:pt x="159" y="180"/>
                    <a:pt x="211" y="206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4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Oval 71"/>
            <p:cNvSpPr/>
            <p:nvPr/>
          </p:nvSpPr>
          <p:spPr bwMode="auto">
            <a:xfrm>
              <a:off x="4982419" y="1963209"/>
              <a:ext cx="464229" cy="4642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1</a:t>
              </a:r>
              <a:endPara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" name="Oval 72"/>
            <p:cNvSpPr/>
            <p:nvPr/>
          </p:nvSpPr>
          <p:spPr bwMode="auto">
            <a:xfrm>
              <a:off x="7279131" y="2500737"/>
              <a:ext cx="464229" cy="4642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2</a:t>
              </a:r>
              <a:endPara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Oval 73"/>
            <p:cNvSpPr/>
            <p:nvPr/>
          </p:nvSpPr>
          <p:spPr bwMode="auto">
            <a:xfrm>
              <a:off x="6704953" y="4809666"/>
              <a:ext cx="464229" cy="4642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3</a:t>
              </a:r>
              <a:endPara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Oval 74"/>
            <p:cNvSpPr/>
            <p:nvPr/>
          </p:nvSpPr>
          <p:spPr bwMode="auto">
            <a:xfrm>
              <a:off x="4444891" y="4235488"/>
              <a:ext cx="464229" cy="4642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4</a:t>
              </a:r>
              <a:endPara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7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103149" y="1570272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8103149" y="1947337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103149" y="4430305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8103149" y="4807370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768466" y="1570272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092170" y="1947337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768466" y="4430305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092170" y="4807370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/>
          <p:cNvSpPr/>
          <p:nvPr/>
        </p:nvSpPr>
        <p:spPr>
          <a:xfrm>
            <a:off x="4942126" y="2529116"/>
            <a:ext cx="2786417" cy="1203190"/>
          </a:xfrm>
          <a:prstGeom prst="rect">
            <a:avLst/>
          </a:prstGeom>
          <a:ln w="12700">
            <a:miter lim="400000"/>
          </a:ln>
        </p:spPr>
        <p:txBody>
          <a:bodyPr wrap="square" lIns="33858" tIns="33858" rIns="33858" bIns="33858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9" name="Rectangle 6"/>
          <p:cNvSpPr/>
          <p:nvPr/>
        </p:nvSpPr>
        <p:spPr>
          <a:xfrm>
            <a:off x="5450205" y="2023745"/>
            <a:ext cx="1867535" cy="374650"/>
          </a:xfrm>
          <a:prstGeom prst="rect">
            <a:avLst/>
          </a:prstGeom>
          <a:ln w="12700">
            <a:miter lim="400000"/>
          </a:ln>
        </p:spPr>
        <p:txBody>
          <a:bodyPr wrap="none" lIns="33858" tIns="33858" rIns="33858" bIns="33858" anchor="ctr"/>
          <a:lstStyle/>
          <a:p>
            <a:r>
              <a:rPr lang="zh-CN" altLang="en-US" sz="2000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4" name="Oval 10"/>
          <p:cNvSpPr/>
          <p:nvPr/>
        </p:nvSpPr>
        <p:spPr>
          <a:xfrm>
            <a:off x="4893643" y="2033209"/>
            <a:ext cx="393078" cy="39307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>
                <a:solidFill>
                  <a:schemeClr val="accent1"/>
                </a:solidFill>
                <a:cs typeface="+mn-ea"/>
                <a:sym typeface="+mn-lt"/>
              </a:rPr>
              <a:t>1</a:t>
            </a:r>
            <a:endParaRPr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0" name="Rectangle 7"/>
          <p:cNvSpPr/>
          <p:nvPr/>
        </p:nvSpPr>
        <p:spPr>
          <a:xfrm>
            <a:off x="4942126" y="4674082"/>
            <a:ext cx="2786417" cy="1203190"/>
          </a:xfrm>
          <a:prstGeom prst="rect">
            <a:avLst/>
          </a:prstGeom>
          <a:ln w="12700">
            <a:miter lim="400000"/>
          </a:ln>
        </p:spPr>
        <p:txBody>
          <a:bodyPr wrap="square" lIns="33858" tIns="33858" rIns="33858" bIns="33858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1" name="Rectangle 8"/>
          <p:cNvSpPr/>
          <p:nvPr/>
        </p:nvSpPr>
        <p:spPr>
          <a:xfrm>
            <a:off x="5450205" y="4168775"/>
            <a:ext cx="1867535" cy="374650"/>
          </a:xfrm>
          <a:prstGeom prst="rect">
            <a:avLst/>
          </a:prstGeom>
          <a:ln w="12700">
            <a:miter lim="400000"/>
          </a:ln>
        </p:spPr>
        <p:txBody>
          <a:bodyPr wrap="none" lIns="33858" tIns="33858" rIns="33858" bIns="33858" anchor="ctr"/>
          <a:lstStyle/>
          <a:p>
            <a:r>
              <a:rPr lang="zh-CN" altLang="en-US" sz="2000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2" name="Oval 13"/>
          <p:cNvSpPr/>
          <p:nvPr/>
        </p:nvSpPr>
        <p:spPr>
          <a:xfrm>
            <a:off x="4893643" y="4159130"/>
            <a:ext cx="393078" cy="39307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>
                <a:solidFill>
                  <a:schemeClr val="accent1"/>
                </a:solidFill>
                <a:cs typeface="+mn-ea"/>
                <a:sym typeface="+mn-lt"/>
              </a:rPr>
              <a:t>3</a:t>
            </a:r>
            <a:endParaRPr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" name="TextBox 1"/>
          <p:cNvSpPr txBox="1"/>
          <p:nvPr/>
        </p:nvSpPr>
        <p:spPr>
          <a:xfrm>
            <a:off x="8688705" y="2040890"/>
            <a:ext cx="1867535" cy="374650"/>
          </a:xfrm>
          <a:prstGeom prst="rect">
            <a:avLst/>
          </a:prstGeom>
          <a:ln w="12700">
            <a:miter lim="400000"/>
          </a:ln>
        </p:spPr>
        <p:txBody>
          <a:bodyPr wrap="none" lIns="33858" tIns="33858" rIns="33858" bIns="33858" anchor="ctr"/>
          <a:lstStyle/>
          <a:p>
            <a:r>
              <a:rPr lang="zh-CN" altLang="en-US" sz="2000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" name="TextBox 2"/>
          <p:cNvSpPr txBox="1"/>
          <p:nvPr/>
        </p:nvSpPr>
        <p:spPr>
          <a:xfrm>
            <a:off x="8175809" y="2557518"/>
            <a:ext cx="2533543" cy="1203190"/>
          </a:xfrm>
          <a:prstGeom prst="rect">
            <a:avLst/>
          </a:prstGeom>
          <a:ln w="12700">
            <a:miter lim="400000"/>
          </a:ln>
        </p:spPr>
        <p:txBody>
          <a:bodyPr wrap="square" lIns="33858" tIns="33858" rIns="33858" bIns="33858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20" name="Oval 16"/>
          <p:cNvSpPr/>
          <p:nvPr/>
        </p:nvSpPr>
        <p:spPr>
          <a:xfrm>
            <a:off x="8103468" y="2033208"/>
            <a:ext cx="393078" cy="39307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>
                <a:solidFill>
                  <a:schemeClr val="accent1"/>
                </a:solidFill>
                <a:cs typeface="+mn-ea"/>
                <a:sym typeface="+mn-lt"/>
              </a:rPr>
              <a:t>2</a:t>
            </a:r>
            <a:endParaRPr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" name="Rectangle 3"/>
          <p:cNvSpPr/>
          <p:nvPr/>
        </p:nvSpPr>
        <p:spPr>
          <a:xfrm>
            <a:off x="8151952" y="4674082"/>
            <a:ext cx="2786417" cy="1203190"/>
          </a:xfrm>
          <a:prstGeom prst="rect">
            <a:avLst/>
          </a:prstGeom>
          <a:ln w="12700">
            <a:miter lim="400000"/>
          </a:ln>
        </p:spPr>
        <p:txBody>
          <a:bodyPr wrap="square" lIns="33858" tIns="33858" rIns="33858" bIns="33858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7" name="Rectangle 4"/>
          <p:cNvSpPr/>
          <p:nvPr/>
        </p:nvSpPr>
        <p:spPr>
          <a:xfrm>
            <a:off x="8660130" y="4168775"/>
            <a:ext cx="1867535" cy="374650"/>
          </a:xfrm>
          <a:prstGeom prst="rect">
            <a:avLst/>
          </a:prstGeom>
          <a:ln w="12700">
            <a:miter lim="400000"/>
          </a:ln>
        </p:spPr>
        <p:txBody>
          <a:bodyPr wrap="none" lIns="33858" tIns="33858" rIns="33858" bIns="33858" anchor="ctr"/>
          <a:lstStyle/>
          <a:p>
            <a:r>
              <a:rPr lang="zh-CN" altLang="en-US" sz="2000" dirty="0" smtClean="0"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dirty="0" smtClean="0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8" name="Oval 19"/>
          <p:cNvSpPr/>
          <p:nvPr/>
        </p:nvSpPr>
        <p:spPr>
          <a:xfrm>
            <a:off x="8103469" y="4159130"/>
            <a:ext cx="393078" cy="39307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 smtClean="0">
                <a:solidFill>
                  <a:schemeClr val="accent1"/>
                </a:solidFill>
                <a:cs typeface="+mn-ea"/>
                <a:sym typeface="+mn-lt"/>
              </a:rPr>
              <a:t>4</a:t>
            </a:r>
            <a:endParaRPr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71146" y="2276857"/>
            <a:ext cx="3142740" cy="2998820"/>
            <a:chOff x="877397" y="1498669"/>
            <a:chExt cx="2357669" cy="2249701"/>
          </a:xfrm>
        </p:grpSpPr>
        <p:sp>
          <p:nvSpPr>
            <p:cNvPr id="16" name="矩形 21"/>
            <p:cNvSpPr/>
            <p:nvPr/>
          </p:nvSpPr>
          <p:spPr>
            <a:xfrm>
              <a:off x="877397" y="1546839"/>
              <a:ext cx="2357669" cy="2041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5" h="21600" extrusionOk="0">
                  <a:moveTo>
                    <a:pt x="20910" y="6750"/>
                  </a:moveTo>
                  <a:lnTo>
                    <a:pt x="624" y="6750"/>
                  </a:lnTo>
                  <a:cubicBezTo>
                    <a:pt x="256" y="6750"/>
                    <a:pt x="-33" y="7147"/>
                    <a:pt x="3" y="7607"/>
                  </a:cubicBezTo>
                  <a:lnTo>
                    <a:pt x="997" y="20660"/>
                  </a:lnTo>
                  <a:cubicBezTo>
                    <a:pt x="1037" y="21192"/>
                    <a:pt x="1395" y="21600"/>
                    <a:pt x="1823" y="21600"/>
                  </a:cubicBezTo>
                  <a:lnTo>
                    <a:pt x="19711" y="21600"/>
                  </a:lnTo>
                  <a:cubicBezTo>
                    <a:pt x="20139" y="21600"/>
                    <a:pt x="20496" y="21192"/>
                    <a:pt x="20537" y="20660"/>
                  </a:cubicBezTo>
                  <a:lnTo>
                    <a:pt x="21531" y="7607"/>
                  </a:lnTo>
                  <a:cubicBezTo>
                    <a:pt x="21567" y="7147"/>
                    <a:pt x="21278" y="6750"/>
                    <a:pt x="20910" y="6750"/>
                  </a:cubicBezTo>
                  <a:close/>
                  <a:moveTo>
                    <a:pt x="19825" y="3779"/>
                  </a:moveTo>
                  <a:cubicBezTo>
                    <a:pt x="19705" y="3185"/>
                    <a:pt x="19119" y="2700"/>
                    <a:pt x="18521" y="2700"/>
                  </a:cubicBezTo>
                  <a:lnTo>
                    <a:pt x="11178" y="2700"/>
                  </a:lnTo>
                  <a:cubicBezTo>
                    <a:pt x="10581" y="2700"/>
                    <a:pt x="9744" y="2271"/>
                    <a:pt x="9322" y="1746"/>
                  </a:cubicBezTo>
                  <a:lnTo>
                    <a:pt x="8680" y="952"/>
                  </a:lnTo>
                  <a:cubicBezTo>
                    <a:pt x="8257" y="427"/>
                    <a:pt x="7422" y="0"/>
                    <a:pt x="6825" y="0"/>
                  </a:cubicBezTo>
                  <a:lnTo>
                    <a:pt x="3317" y="0"/>
                  </a:lnTo>
                  <a:cubicBezTo>
                    <a:pt x="2719" y="0"/>
                    <a:pt x="2176" y="603"/>
                    <a:pt x="2110" y="1342"/>
                  </a:cubicBezTo>
                  <a:lnTo>
                    <a:pt x="1796" y="5400"/>
                  </a:lnTo>
                  <a:lnTo>
                    <a:pt x="20041" y="5400"/>
                  </a:lnTo>
                  <a:cubicBezTo>
                    <a:pt x="20041" y="5400"/>
                    <a:pt x="19825" y="3779"/>
                    <a:pt x="19825" y="3779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 sz="3200">
                <a:cs typeface="+mn-ea"/>
                <a:sym typeface="+mn-lt"/>
              </a:endParaRPr>
            </a:p>
          </p:txBody>
        </p:sp>
        <p:sp>
          <p:nvSpPr>
            <p:cNvPr id="17" name="矩形 22"/>
            <p:cNvSpPr/>
            <p:nvPr/>
          </p:nvSpPr>
          <p:spPr>
            <a:xfrm rot="18900000">
              <a:off x="1574741" y="1498669"/>
              <a:ext cx="1446237" cy="2249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00" y="6943"/>
                  </a:moveTo>
                  <a:cubicBezTo>
                    <a:pt x="19200" y="3966"/>
                    <a:pt x="15431" y="1543"/>
                    <a:pt x="10800" y="1543"/>
                  </a:cubicBezTo>
                  <a:cubicBezTo>
                    <a:pt x="6169" y="1543"/>
                    <a:pt x="2400" y="3966"/>
                    <a:pt x="2400" y="6943"/>
                  </a:cubicBezTo>
                  <a:cubicBezTo>
                    <a:pt x="2400" y="9920"/>
                    <a:pt x="6169" y="12343"/>
                    <a:pt x="10800" y="12343"/>
                  </a:cubicBezTo>
                  <a:cubicBezTo>
                    <a:pt x="15431" y="12343"/>
                    <a:pt x="19200" y="9920"/>
                    <a:pt x="19200" y="6943"/>
                  </a:cubicBezTo>
                  <a:close/>
                  <a:moveTo>
                    <a:pt x="12000" y="13837"/>
                  </a:moveTo>
                  <a:lnTo>
                    <a:pt x="12000" y="21214"/>
                  </a:lnTo>
                  <a:cubicBezTo>
                    <a:pt x="12000" y="21431"/>
                    <a:pt x="11738" y="21600"/>
                    <a:pt x="11400" y="21600"/>
                  </a:cubicBezTo>
                  <a:lnTo>
                    <a:pt x="10200" y="21600"/>
                  </a:lnTo>
                  <a:cubicBezTo>
                    <a:pt x="9862" y="21600"/>
                    <a:pt x="9600" y="21431"/>
                    <a:pt x="9600" y="21214"/>
                  </a:cubicBezTo>
                  <a:lnTo>
                    <a:pt x="9600" y="13837"/>
                  </a:lnTo>
                  <a:cubicBezTo>
                    <a:pt x="4200" y="13452"/>
                    <a:pt x="0" y="10511"/>
                    <a:pt x="0" y="6943"/>
                  </a:cubicBezTo>
                  <a:cubicBezTo>
                    <a:pt x="0" y="3110"/>
                    <a:pt x="4837" y="0"/>
                    <a:pt x="10800" y="0"/>
                  </a:cubicBezTo>
                  <a:cubicBezTo>
                    <a:pt x="16763" y="0"/>
                    <a:pt x="21600" y="3110"/>
                    <a:pt x="21600" y="6943"/>
                  </a:cubicBezTo>
                  <a:cubicBezTo>
                    <a:pt x="21600" y="10511"/>
                    <a:pt x="17400" y="13452"/>
                    <a:pt x="12000" y="1383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32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2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3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7"/>
          <p:cNvSpPr/>
          <p:nvPr/>
        </p:nvSpPr>
        <p:spPr bwMode="auto">
          <a:xfrm>
            <a:off x="4156705" y="3446996"/>
            <a:ext cx="1152211" cy="48009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5" name="Rectangle 68"/>
          <p:cNvSpPr/>
          <p:nvPr/>
        </p:nvSpPr>
        <p:spPr bwMode="auto">
          <a:xfrm rot="19174363">
            <a:off x="4438724" y="4123012"/>
            <a:ext cx="1152211" cy="48009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6" name="Rectangle 69"/>
          <p:cNvSpPr/>
          <p:nvPr/>
        </p:nvSpPr>
        <p:spPr bwMode="auto">
          <a:xfrm rot="2425637" flipH="1">
            <a:off x="4438724" y="2860046"/>
            <a:ext cx="1152211" cy="48009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7" name="Oval 71"/>
          <p:cNvSpPr/>
          <p:nvPr/>
        </p:nvSpPr>
        <p:spPr bwMode="auto">
          <a:xfrm flipH="1">
            <a:off x="3519980" y="3149073"/>
            <a:ext cx="637988" cy="63798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000" dirty="0" smtClean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2</a:t>
            </a:r>
            <a:endParaRPr lang="en-US" sz="2000" dirty="0" smtClean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8" name="Oval 72"/>
          <p:cNvSpPr/>
          <p:nvPr/>
        </p:nvSpPr>
        <p:spPr bwMode="auto">
          <a:xfrm flipH="1">
            <a:off x="4013791" y="4385039"/>
            <a:ext cx="637988" cy="63798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000" dirty="0" smtClean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3</a:t>
            </a:r>
            <a:endParaRPr lang="en-US" sz="2000" dirty="0" smtClean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9" name="Rectangle 73"/>
          <p:cNvSpPr/>
          <p:nvPr/>
        </p:nvSpPr>
        <p:spPr bwMode="auto">
          <a:xfrm flipH="1">
            <a:off x="6883088" y="3446996"/>
            <a:ext cx="1152211" cy="48009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10" name="Rectangle 74"/>
          <p:cNvSpPr/>
          <p:nvPr/>
        </p:nvSpPr>
        <p:spPr bwMode="auto">
          <a:xfrm rot="2425637" flipH="1">
            <a:off x="6601069" y="4123012"/>
            <a:ext cx="1152211" cy="48009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11" name="Rectangle 75"/>
          <p:cNvSpPr/>
          <p:nvPr/>
        </p:nvSpPr>
        <p:spPr bwMode="auto">
          <a:xfrm rot="19174363">
            <a:off x="6601069" y="2860046"/>
            <a:ext cx="1152211" cy="48009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  <a:endParaRPr sz="3200">
              <a:cs typeface="+mn-ea"/>
              <a:sym typeface="+mn-lt"/>
            </a:endParaRPr>
          </a:p>
        </p:txBody>
      </p:sp>
      <p:sp>
        <p:nvSpPr>
          <p:cNvPr id="12" name="Oval 77"/>
          <p:cNvSpPr/>
          <p:nvPr/>
        </p:nvSpPr>
        <p:spPr bwMode="auto">
          <a:xfrm>
            <a:off x="8034034" y="3149073"/>
            <a:ext cx="637988" cy="63798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000" dirty="0" smtClean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5</a:t>
            </a:r>
            <a:endParaRPr lang="en-US" sz="2000" dirty="0" smtClean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3" name="Oval 78"/>
          <p:cNvSpPr/>
          <p:nvPr/>
        </p:nvSpPr>
        <p:spPr bwMode="auto">
          <a:xfrm>
            <a:off x="7540225" y="4385039"/>
            <a:ext cx="637988" cy="63798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000" dirty="0" smtClean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6</a:t>
            </a:r>
            <a:endParaRPr lang="en-US" sz="2000" dirty="0" smtClean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grpSp>
        <p:nvGrpSpPr>
          <p:cNvPr id="14" name="Group 79"/>
          <p:cNvGrpSpPr/>
          <p:nvPr/>
        </p:nvGrpSpPr>
        <p:grpSpPr>
          <a:xfrm>
            <a:off x="4934124" y="2398297"/>
            <a:ext cx="2323758" cy="1947023"/>
            <a:chOff x="3468688" y="1352550"/>
            <a:chExt cx="2212975" cy="1854200"/>
          </a:xfrm>
          <a:solidFill>
            <a:schemeClr val="tx2">
              <a:lumMod val="75000"/>
            </a:schemeClr>
          </a:solidFill>
        </p:grpSpPr>
        <p:sp>
          <p:nvSpPr>
            <p:cNvPr id="56" name="Freeform: Shape 80"/>
            <p:cNvSpPr/>
            <p:nvPr/>
          </p:nvSpPr>
          <p:spPr bwMode="auto">
            <a:xfrm>
              <a:off x="4641850" y="1352550"/>
              <a:ext cx="808038" cy="952500"/>
            </a:xfrm>
            <a:custGeom>
              <a:avLst/>
              <a:gdLst/>
              <a:ahLst/>
              <a:cxnLst>
                <a:cxn ang="0">
                  <a:pos x="0" y="130"/>
                </a:cxn>
                <a:cxn ang="0">
                  <a:pos x="187" y="82"/>
                </a:cxn>
                <a:cxn ang="0">
                  <a:pos x="187" y="249"/>
                </a:cxn>
                <a:cxn ang="0">
                  <a:pos x="111" y="279"/>
                </a:cxn>
                <a:cxn ang="0">
                  <a:pos x="87" y="240"/>
                </a:cxn>
                <a:cxn ang="0">
                  <a:pos x="84" y="257"/>
                </a:cxn>
                <a:cxn ang="0">
                  <a:pos x="80" y="329"/>
                </a:cxn>
                <a:cxn ang="0">
                  <a:pos x="97" y="342"/>
                </a:cxn>
                <a:cxn ang="0">
                  <a:pos x="111" y="311"/>
                </a:cxn>
                <a:cxn ang="0">
                  <a:pos x="209" y="271"/>
                </a:cxn>
                <a:cxn ang="0">
                  <a:pos x="254" y="145"/>
                </a:cxn>
                <a:cxn ang="0">
                  <a:pos x="407" y="242"/>
                </a:cxn>
                <a:cxn ang="0">
                  <a:pos x="517" y="392"/>
                </a:cxn>
                <a:cxn ang="0">
                  <a:pos x="387" y="563"/>
                </a:cxn>
                <a:cxn ang="0">
                  <a:pos x="312" y="563"/>
                </a:cxn>
                <a:cxn ang="0">
                  <a:pos x="322" y="481"/>
                </a:cxn>
                <a:cxn ang="0">
                  <a:pos x="352" y="447"/>
                </a:cxn>
                <a:cxn ang="0">
                  <a:pos x="329" y="441"/>
                </a:cxn>
                <a:cxn ang="0">
                  <a:pos x="258" y="454"/>
                </a:cxn>
                <a:cxn ang="0">
                  <a:pos x="258" y="474"/>
                </a:cxn>
                <a:cxn ang="0">
                  <a:pos x="285" y="480"/>
                </a:cxn>
                <a:cxn ang="0">
                  <a:pos x="186" y="613"/>
                </a:cxn>
                <a:cxn ang="0">
                  <a:pos x="0" y="375"/>
                </a:cxn>
                <a:cxn ang="0">
                  <a:pos x="0" y="130"/>
                </a:cxn>
              </a:cxnLst>
              <a:rect l="0" t="0" r="r" b="b"/>
              <a:pathLst>
                <a:path w="521" h="613">
                  <a:moveTo>
                    <a:pt x="0" y="130"/>
                  </a:moveTo>
                  <a:cubicBezTo>
                    <a:pt x="0" y="130"/>
                    <a:pt x="64" y="0"/>
                    <a:pt x="187" y="82"/>
                  </a:cubicBezTo>
                  <a:cubicBezTo>
                    <a:pt x="187" y="82"/>
                    <a:pt x="268" y="170"/>
                    <a:pt x="187" y="249"/>
                  </a:cubicBezTo>
                  <a:cubicBezTo>
                    <a:pt x="187" y="249"/>
                    <a:pt x="172" y="269"/>
                    <a:pt x="111" y="279"/>
                  </a:cubicBezTo>
                  <a:cubicBezTo>
                    <a:pt x="111" y="279"/>
                    <a:pt x="115" y="228"/>
                    <a:pt x="87" y="240"/>
                  </a:cubicBezTo>
                  <a:cubicBezTo>
                    <a:pt x="87" y="240"/>
                    <a:pt x="78" y="244"/>
                    <a:pt x="84" y="257"/>
                  </a:cubicBezTo>
                  <a:cubicBezTo>
                    <a:pt x="84" y="257"/>
                    <a:pt x="103" y="286"/>
                    <a:pt x="80" y="329"/>
                  </a:cubicBezTo>
                  <a:cubicBezTo>
                    <a:pt x="80" y="329"/>
                    <a:pt x="74" y="358"/>
                    <a:pt x="97" y="342"/>
                  </a:cubicBezTo>
                  <a:cubicBezTo>
                    <a:pt x="97" y="342"/>
                    <a:pt x="114" y="317"/>
                    <a:pt x="111" y="311"/>
                  </a:cubicBezTo>
                  <a:cubicBezTo>
                    <a:pt x="111" y="311"/>
                    <a:pt x="167" y="307"/>
                    <a:pt x="209" y="271"/>
                  </a:cubicBezTo>
                  <a:cubicBezTo>
                    <a:pt x="209" y="271"/>
                    <a:pt x="260" y="238"/>
                    <a:pt x="254" y="145"/>
                  </a:cubicBezTo>
                  <a:cubicBezTo>
                    <a:pt x="254" y="145"/>
                    <a:pt x="356" y="131"/>
                    <a:pt x="407" y="242"/>
                  </a:cubicBezTo>
                  <a:cubicBezTo>
                    <a:pt x="407" y="242"/>
                    <a:pt x="521" y="263"/>
                    <a:pt x="517" y="392"/>
                  </a:cubicBezTo>
                  <a:cubicBezTo>
                    <a:pt x="517" y="392"/>
                    <a:pt x="511" y="536"/>
                    <a:pt x="387" y="563"/>
                  </a:cubicBezTo>
                  <a:cubicBezTo>
                    <a:pt x="387" y="563"/>
                    <a:pt x="341" y="568"/>
                    <a:pt x="312" y="563"/>
                  </a:cubicBezTo>
                  <a:cubicBezTo>
                    <a:pt x="312" y="563"/>
                    <a:pt x="323" y="503"/>
                    <a:pt x="322" y="481"/>
                  </a:cubicBezTo>
                  <a:cubicBezTo>
                    <a:pt x="322" y="481"/>
                    <a:pt x="352" y="454"/>
                    <a:pt x="352" y="447"/>
                  </a:cubicBezTo>
                  <a:cubicBezTo>
                    <a:pt x="352" y="447"/>
                    <a:pt x="351" y="429"/>
                    <a:pt x="329" y="441"/>
                  </a:cubicBezTo>
                  <a:cubicBezTo>
                    <a:pt x="329" y="441"/>
                    <a:pt x="325" y="472"/>
                    <a:pt x="258" y="454"/>
                  </a:cubicBezTo>
                  <a:cubicBezTo>
                    <a:pt x="258" y="454"/>
                    <a:pt x="228" y="454"/>
                    <a:pt x="258" y="474"/>
                  </a:cubicBezTo>
                  <a:cubicBezTo>
                    <a:pt x="258" y="474"/>
                    <a:pt x="275" y="480"/>
                    <a:pt x="285" y="480"/>
                  </a:cubicBezTo>
                  <a:cubicBezTo>
                    <a:pt x="285" y="480"/>
                    <a:pt x="314" y="609"/>
                    <a:pt x="186" y="613"/>
                  </a:cubicBezTo>
                  <a:cubicBezTo>
                    <a:pt x="186" y="613"/>
                    <a:pt x="45" y="563"/>
                    <a:pt x="0" y="375"/>
                  </a:cubicBezTo>
                  <a:lnTo>
                    <a:pt x="0" y="13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32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7" name="Freeform: Shape 81"/>
            <p:cNvSpPr/>
            <p:nvPr/>
          </p:nvSpPr>
          <p:spPr bwMode="auto">
            <a:xfrm>
              <a:off x="4641850" y="2032000"/>
              <a:ext cx="1039813" cy="1174750"/>
            </a:xfrm>
            <a:custGeom>
              <a:avLst/>
              <a:gdLst/>
              <a:ahLst/>
              <a:cxnLst>
                <a:cxn ang="0">
                  <a:pos x="369" y="344"/>
                </a:cxn>
                <a:cxn ang="0">
                  <a:pos x="542" y="352"/>
                </a:cxn>
                <a:cxn ang="0">
                  <a:pos x="571" y="151"/>
                </a:cxn>
                <a:cxn ang="0">
                  <a:pos x="548" y="0"/>
                </a:cxn>
                <a:cxn ang="0">
                  <a:pos x="294" y="159"/>
                </a:cxn>
                <a:cxn ang="0">
                  <a:pos x="242" y="199"/>
                </a:cxn>
                <a:cxn ang="0">
                  <a:pos x="304" y="205"/>
                </a:cxn>
                <a:cxn ang="0">
                  <a:pos x="294" y="244"/>
                </a:cxn>
                <a:cxn ang="0">
                  <a:pos x="0" y="52"/>
                </a:cxn>
                <a:cxn ang="0">
                  <a:pos x="0" y="612"/>
                </a:cxn>
                <a:cxn ang="0">
                  <a:pos x="167" y="754"/>
                </a:cxn>
                <a:cxn ang="0">
                  <a:pos x="354" y="612"/>
                </a:cxn>
                <a:cxn ang="0">
                  <a:pos x="300" y="449"/>
                </a:cxn>
                <a:cxn ang="0">
                  <a:pos x="333" y="427"/>
                </a:cxn>
                <a:cxn ang="0">
                  <a:pos x="374" y="661"/>
                </a:cxn>
                <a:cxn ang="0">
                  <a:pos x="517" y="514"/>
                </a:cxn>
                <a:cxn ang="0">
                  <a:pos x="583" y="369"/>
                </a:cxn>
                <a:cxn ang="0">
                  <a:pos x="438" y="403"/>
                </a:cxn>
                <a:cxn ang="0">
                  <a:pos x="362" y="369"/>
                </a:cxn>
                <a:cxn ang="0">
                  <a:pos x="169" y="391"/>
                </a:cxn>
                <a:cxn ang="0">
                  <a:pos x="126" y="403"/>
                </a:cxn>
                <a:cxn ang="0">
                  <a:pos x="167" y="367"/>
                </a:cxn>
                <a:cxn ang="0">
                  <a:pos x="165" y="321"/>
                </a:cxn>
                <a:cxn ang="0">
                  <a:pos x="186" y="330"/>
                </a:cxn>
                <a:cxn ang="0">
                  <a:pos x="188" y="366"/>
                </a:cxn>
                <a:cxn ang="0">
                  <a:pos x="352" y="330"/>
                </a:cxn>
              </a:cxnLst>
              <a:rect l="0" t="0" r="r" b="b"/>
              <a:pathLst>
                <a:path w="670" h="756">
                  <a:moveTo>
                    <a:pt x="369" y="344"/>
                  </a:moveTo>
                  <a:cubicBezTo>
                    <a:pt x="369" y="344"/>
                    <a:pt x="451" y="404"/>
                    <a:pt x="542" y="352"/>
                  </a:cubicBezTo>
                  <a:cubicBezTo>
                    <a:pt x="542" y="352"/>
                    <a:pt x="670" y="300"/>
                    <a:pt x="571" y="151"/>
                  </a:cubicBezTo>
                  <a:cubicBezTo>
                    <a:pt x="571" y="151"/>
                    <a:pt x="616" y="54"/>
                    <a:pt x="548" y="0"/>
                  </a:cubicBezTo>
                  <a:cubicBezTo>
                    <a:pt x="548" y="0"/>
                    <a:pt x="500" y="193"/>
                    <a:pt x="294" y="159"/>
                  </a:cubicBezTo>
                  <a:cubicBezTo>
                    <a:pt x="294" y="159"/>
                    <a:pt x="267" y="190"/>
                    <a:pt x="242" y="199"/>
                  </a:cubicBezTo>
                  <a:cubicBezTo>
                    <a:pt x="304" y="205"/>
                    <a:pt x="304" y="205"/>
                    <a:pt x="304" y="205"/>
                  </a:cubicBezTo>
                  <a:cubicBezTo>
                    <a:pt x="304" y="205"/>
                    <a:pt x="337" y="232"/>
                    <a:pt x="294" y="244"/>
                  </a:cubicBezTo>
                  <a:cubicBezTo>
                    <a:pt x="294" y="244"/>
                    <a:pt x="107" y="240"/>
                    <a:pt x="0" y="52"/>
                  </a:cubicBezTo>
                  <a:cubicBezTo>
                    <a:pt x="0" y="612"/>
                    <a:pt x="0" y="612"/>
                    <a:pt x="0" y="612"/>
                  </a:cubicBezTo>
                  <a:cubicBezTo>
                    <a:pt x="0" y="612"/>
                    <a:pt x="31" y="756"/>
                    <a:pt x="167" y="754"/>
                  </a:cubicBezTo>
                  <a:cubicBezTo>
                    <a:pt x="167" y="754"/>
                    <a:pt x="329" y="753"/>
                    <a:pt x="354" y="612"/>
                  </a:cubicBezTo>
                  <a:cubicBezTo>
                    <a:pt x="354" y="612"/>
                    <a:pt x="380" y="507"/>
                    <a:pt x="300" y="449"/>
                  </a:cubicBezTo>
                  <a:cubicBezTo>
                    <a:pt x="300" y="449"/>
                    <a:pt x="302" y="408"/>
                    <a:pt x="333" y="427"/>
                  </a:cubicBezTo>
                  <a:cubicBezTo>
                    <a:pt x="333" y="427"/>
                    <a:pt x="432" y="518"/>
                    <a:pt x="374" y="661"/>
                  </a:cubicBezTo>
                  <a:cubicBezTo>
                    <a:pt x="374" y="661"/>
                    <a:pt x="465" y="660"/>
                    <a:pt x="517" y="514"/>
                  </a:cubicBezTo>
                  <a:cubicBezTo>
                    <a:pt x="517" y="514"/>
                    <a:pt x="590" y="456"/>
                    <a:pt x="583" y="369"/>
                  </a:cubicBezTo>
                  <a:cubicBezTo>
                    <a:pt x="583" y="369"/>
                    <a:pt x="503" y="416"/>
                    <a:pt x="438" y="403"/>
                  </a:cubicBezTo>
                  <a:cubicBezTo>
                    <a:pt x="438" y="403"/>
                    <a:pt x="376" y="389"/>
                    <a:pt x="362" y="369"/>
                  </a:cubicBezTo>
                  <a:cubicBezTo>
                    <a:pt x="362" y="369"/>
                    <a:pt x="281" y="453"/>
                    <a:pt x="169" y="391"/>
                  </a:cubicBezTo>
                  <a:cubicBezTo>
                    <a:pt x="169" y="391"/>
                    <a:pt x="146" y="420"/>
                    <a:pt x="126" y="403"/>
                  </a:cubicBezTo>
                  <a:cubicBezTo>
                    <a:pt x="126" y="403"/>
                    <a:pt x="140" y="393"/>
                    <a:pt x="167" y="367"/>
                  </a:cubicBezTo>
                  <a:cubicBezTo>
                    <a:pt x="165" y="321"/>
                    <a:pt x="165" y="321"/>
                    <a:pt x="165" y="321"/>
                  </a:cubicBezTo>
                  <a:cubicBezTo>
                    <a:pt x="165" y="321"/>
                    <a:pt x="188" y="304"/>
                    <a:pt x="186" y="330"/>
                  </a:cubicBezTo>
                  <a:cubicBezTo>
                    <a:pt x="188" y="366"/>
                    <a:pt x="188" y="366"/>
                    <a:pt x="188" y="366"/>
                  </a:cubicBezTo>
                  <a:cubicBezTo>
                    <a:pt x="188" y="366"/>
                    <a:pt x="281" y="418"/>
                    <a:pt x="352" y="330"/>
                  </a:cubicBezTo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32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: Shape 82"/>
            <p:cNvSpPr/>
            <p:nvPr/>
          </p:nvSpPr>
          <p:spPr bwMode="auto">
            <a:xfrm>
              <a:off x="3698875" y="1352550"/>
              <a:ext cx="809625" cy="952500"/>
            </a:xfrm>
            <a:custGeom>
              <a:avLst/>
              <a:gdLst/>
              <a:ahLst/>
              <a:cxnLst>
                <a:cxn ang="0">
                  <a:pos x="521" y="130"/>
                </a:cxn>
                <a:cxn ang="0">
                  <a:pos x="334" y="82"/>
                </a:cxn>
                <a:cxn ang="0">
                  <a:pos x="334" y="249"/>
                </a:cxn>
                <a:cxn ang="0">
                  <a:pos x="409" y="279"/>
                </a:cxn>
                <a:cxn ang="0">
                  <a:pos x="433" y="240"/>
                </a:cxn>
                <a:cxn ang="0">
                  <a:pos x="437" y="257"/>
                </a:cxn>
                <a:cxn ang="0">
                  <a:pos x="441" y="329"/>
                </a:cxn>
                <a:cxn ang="0">
                  <a:pos x="424" y="342"/>
                </a:cxn>
                <a:cxn ang="0">
                  <a:pos x="409" y="311"/>
                </a:cxn>
                <a:cxn ang="0">
                  <a:pos x="311" y="271"/>
                </a:cxn>
                <a:cxn ang="0">
                  <a:pos x="267" y="145"/>
                </a:cxn>
                <a:cxn ang="0">
                  <a:pos x="114" y="242"/>
                </a:cxn>
                <a:cxn ang="0">
                  <a:pos x="4" y="392"/>
                </a:cxn>
                <a:cxn ang="0">
                  <a:pos x="133" y="563"/>
                </a:cxn>
                <a:cxn ang="0">
                  <a:pos x="209" y="563"/>
                </a:cxn>
                <a:cxn ang="0">
                  <a:pos x="199" y="481"/>
                </a:cxn>
                <a:cxn ang="0">
                  <a:pos x="168" y="447"/>
                </a:cxn>
                <a:cxn ang="0">
                  <a:pos x="191" y="441"/>
                </a:cxn>
                <a:cxn ang="0">
                  <a:pos x="262" y="454"/>
                </a:cxn>
                <a:cxn ang="0">
                  <a:pos x="262" y="474"/>
                </a:cxn>
                <a:cxn ang="0">
                  <a:pos x="236" y="480"/>
                </a:cxn>
                <a:cxn ang="0">
                  <a:pos x="335" y="613"/>
                </a:cxn>
                <a:cxn ang="0">
                  <a:pos x="521" y="375"/>
                </a:cxn>
                <a:cxn ang="0">
                  <a:pos x="521" y="130"/>
                </a:cxn>
              </a:cxnLst>
              <a:rect l="0" t="0" r="r" b="b"/>
              <a:pathLst>
                <a:path w="521" h="613">
                  <a:moveTo>
                    <a:pt x="521" y="130"/>
                  </a:moveTo>
                  <a:cubicBezTo>
                    <a:pt x="521" y="130"/>
                    <a:pt x="457" y="0"/>
                    <a:pt x="334" y="82"/>
                  </a:cubicBezTo>
                  <a:cubicBezTo>
                    <a:pt x="334" y="82"/>
                    <a:pt x="252" y="170"/>
                    <a:pt x="334" y="249"/>
                  </a:cubicBezTo>
                  <a:cubicBezTo>
                    <a:pt x="334" y="249"/>
                    <a:pt x="349" y="269"/>
                    <a:pt x="409" y="279"/>
                  </a:cubicBezTo>
                  <a:cubicBezTo>
                    <a:pt x="409" y="279"/>
                    <a:pt x="406" y="228"/>
                    <a:pt x="433" y="240"/>
                  </a:cubicBezTo>
                  <a:cubicBezTo>
                    <a:pt x="433" y="240"/>
                    <a:pt x="443" y="244"/>
                    <a:pt x="437" y="257"/>
                  </a:cubicBezTo>
                  <a:cubicBezTo>
                    <a:pt x="437" y="257"/>
                    <a:pt x="418" y="286"/>
                    <a:pt x="441" y="329"/>
                  </a:cubicBezTo>
                  <a:cubicBezTo>
                    <a:pt x="441" y="329"/>
                    <a:pt x="447" y="358"/>
                    <a:pt x="424" y="342"/>
                  </a:cubicBezTo>
                  <a:cubicBezTo>
                    <a:pt x="424" y="342"/>
                    <a:pt x="407" y="317"/>
                    <a:pt x="409" y="311"/>
                  </a:cubicBezTo>
                  <a:cubicBezTo>
                    <a:pt x="409" y="311"/>
                    <a:pt x="354" y="307"/>
                    <a:pt x="311" y="271"/>
                  </a:cubicBezTo>
                  <a:cubicBezTo>
                    <a:pt x="311" y="271"/>
                    <a:pt x="261" y="238"/>
                    <a:pt x="267" y="145"/>
                  </a:cubicBezTo>
                  <a:cubicBezTo>
                    <a:pt x="267" y="145"/>
                    <a:pt x="164" y="131"/>
                    <a:pt x="114" y="242"/>
                  </a:cubicBezTo>
                  <a:cubicBezTo>
                    <a:pt x="114" y="242"/>
                    <a:pt x="0" y="263"/>
                    <a:pt x="4" y="392"/>
                  </a:cubicBezTo>
                  <a:cubicBezTo>
                    <a:pt x="4" y="392"/>
                    <a:pt x="10" y="536"/>
                    <a:pt x="133" y="563"/>
                  </a:cubicBezTo>
                  <a:cubicBezTo>
                    <a:pt x="133" y="563"/>
                    <a:pt x="180" y="568"/>
                    <a:pt x="209" y="563"/>
                  </a:cubicBezTo>
                  <a:cubicBezTo>
                    <a:pt x="209" y="563"/>
                    <a:pt x="197" y="503"/>
                    <a:pt x="199" y="481"/>
                  </a:cubicBezTo>
                  <a:cubicBezTo>
                    <a:pt x="199" y="481"/>
                    <a:pt x="168" y="454"/>
                    <a:pt x="168" y="447"/>
                  </a:cubicBezTo>
                  <a:cubicBezTo>
                    <a:pt x="168" y="447"/>
                    <a:pt x="170" y="429"/>
                    <a:pt x="191" y="441"/>
                  </a:cubicBezTo>
                  <a:cubicBezTo>
                    <a:pt x="191" y="441"/>
                    <a:pt x="196" y="472"/>
                    <a:pt x="262" y="454"/>
                  </a:cubicBezTo>
                  <a:cubicBezTo>
                    <a:pt x="262" y="454"/>
                    <a:pt x="293" y="454"/>
                    <a:pt x="262" y="474"/>
                  </a:cubicBezTo>
                  <a:cubicBezTo>
                    <a:pt x="262" y="474"/>
                    <a:pt x="246" y="480"/>
                    <a:pt x="236" y="480"/>
                  </a:cubicBezTo>
                  <a:cubicBezTo>
                    <a:pt x="236" y="480"/>
                    <a:pt x="207" y="609"/>
                    <a:pt x="335" y="613"/>
                  </a:cubicBezTo>
                  <a:cubicBezTo>
                    <a:pt x="335" y="613"/>
                    <a:pt x="476" y="563"/>
                    <a:pt x="521" y="375"/>
                  </a:cubicBezTo>
                  <a:lnTo>
                    <a:pt x="521" y="13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32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9" name="Freeform: Shape 83"/>
            <p:cNvSpPr/>
            <p:nvPr/>
          </p:nvSpPr>
          <p:spPr bwMode="auto">
            <a:xfrm>
              <a:off x="3468688" y="2032000"/>
              <a:ext cx="1039813" cy="1174750"/>
            </a:xfrm>
            <a:custGeom>
              <a:avLst/>
              <a:gdLst/>
              <a:ahLst/>
              <a:cxnLst>
                <a:cxn ang="0">
                  <a:pos x="300" y="344"/>
                </a:cxn>
                <a:cxn ang="0">
                  <a:pos x="128" y="352"/>
                </a:cxn>
                <a:cxn ang="0">
                  <a:pos x="99" y="151"/>
                </a:cxn>
                <a:cxn ang="0">
                  <a:pos x="122" y="0"/>
                </a:cxn>
                <a:cxn ang="0">
                  <a:pos x="375" y="159"/>
                </a:cxn>
                <a:cxn ang="0">
                  <a:pos x="427" y="199"/>
                </a:cxn>
                <a:cxn ang="0">
                  <a:pos x="366" y="205"/>
                </a:cxn>
                <a:cxn ang="0">
                  <a:pos x="375" y="244"/>
                </a:cxn>
                <a:cxn ang="0">
                  <a:pos x="670" y="52"/>
                </a:cxn>
                <a:cxn ang="0">
                  <a:pos x="670" y="612"/>
                </a:cxn>
                <a:cxn ang="0">
                  <a:pos x="503" y="754"/>
                </a:cxn>
                <a:cxn ang="0">
                  <a:pos x="315" y="612"/>
                </a:cxn>
                <a:cxn ang="0">
                  <a:pos x="369" y="449"/>
                </a:cxn>
                <a:cxn ang="0">
                  <a:pos x="337" y="427"/>
                </a:cxn>
                <a:cxn ang="0">
                  <a:pos x="296" y="661"/>
                </a:cxn>
                <a:cxn ang="0">
                  <a:pos x="153" y="514"/>
                </a:cxn>
                <a:cxn ang="0">
                  <a:pos x="87" y="369"/>
                </a:cxn>
                <a:cxn ang="0">
                  <a:pos x="232" y="403"/>
                </a:cxn>
                <a:cxn ang="0">
                  <a:pos x="307" y="369"/>
                </a:cxn>
                <a:cxn ang="0">
                  <a:pos x="501" y="391"/>
                </a:cxn>
                <a:cxn ang="0">
                  <a:pos x="543" y="403"/>
                </a:cxn>
                <a:cxn ang="0">
                  <a:pos x="503" y="367"/>
                </a:cxn>
                <a:cxn ang="0">
                  <a:pos x="505" y="321"/>
                </a:cxn>
                <a:cxn ang="0">
                  <a:pos x="484" y="330"/>
                </a:cxn>
                <a:cxn ang="0">
                  <a:pos x="482" y="366"/>
                </a:cxn>
                <a:cxn ang="0">
                  <a:pos x="317" y="330"/>
                </a:cxn>
              </a:cxnLst>
              <a:rect l="0" t="0" r="r" b="b"/>
              <a:pathLst>
                <a:path w="670" h="756">
                  <a:moveTo>
                    <a:pt x="300" y="344"/>
                  </a:moveTo>
                  <a:cubicBezTo>
                    <a:pt x="300" y="344"/>
                    <a:pt x="219" y="404"/>
                    <a:pt x="128" y="352"/>
                  </a:cubicBezTo>
                  <a:cubicBezTo>
                    <a:pt x="128" y="352"/>
                    <a:pt x="0" y="300"/>
                    <a:pt x="99" y="151"/>
                  </a:cubicBezTo>
                  <a:cubicBezTo>
                    <a:pt x="99" y="151"/>
                    <a:pt x="54" y="54"/>
                    <a:pt x="122" y="0"/>
                  </a:cubicBezTo>
                  <a:cubicBezTo>
                    <a:pt x="122" y="0"/>
                    <a:pt x="170" y="193"/>
                    <a:pt x="375" y="159"/>
                  </a:cubicBezTo>
                  <a:cubicBezTo>
                    <a:pt x="375" y="159"/>
                    <a:pt x="402" y="190"/>
                    <a:pt x="427" y="199"/>
                  </a:cubicBezTo>
                  <a:cubicBezTo>
                    <a:pt x="366" y="205"/>
                    <a:pt x="366" y="205"/>
                    <a:pt x="366" y="205"/>
                  </a:cubicBezTo>
                  <a:cubicBezTo>
                    <a:pt x="366" y="205"/>
                    <a:pt x="333" y="232"/>
                    <a:pt x="375" y="244"/>
                  </a:cubicBezTo>
                  <a:cubicBezTo>
                    <a:pt x="375" y="244"/>
                    <a:pt x="563" y="240"/>
                    <a:pt x="670" y="52"/>
                  </a:cubicBezTo>
                  <a:cubicBezTo>
                    <a:pt x="670" y="612"/>
                    <a:pt x="670" y="612"/>
                    <a:pt x="670" y="612"/>
                  </a:cubicBezTo>
                  <a:cubicBezTo>
                    <a:pt x="670" y="612"/>
                    <a:pt x="638" y="756"/>
                    <a:pt x="503" y="754"/>
                  </a:cubicBezTo>
                  <a:cubicBezTo>
                    <a:pt x="503" y="754"/>
                    <a:pt x="340" y="753"/>
                    <a:pt x="315" y="612"/>
                  </a:cubicBezTo>
                  <a:cubicBezTo>
                    <a:pt x="315" y="612"/>
                    <a:pt x="290" y="507"/>
                    <a:pt x="369" y="449"/>
                  </a:cubicBezTo>
                  <a:cubicBezTo>
                    <a:pt x="369" y="449"/>
                    <a:pt x="367" y="408"/>
                    <a:pt x="337" y="427"/>
                  </a:cubicBezTo>
                  <a:cubicBezTo>
                    <a:pt x="337" y="427"/>
                    <a:pt x="238" y="518"/>
                    <a:pt x="296" y="661"/>
                  </a:cubicBezTo>
                  <a:cubicBezTo>
                    <a:pt x="296" y="661"/>
                    <a:pt x="205" y="660"/>
                    <a:pt x="153" y="514"/>
                  </a:cubicBezTo>
                  <a:cubicBezTo>
                    <a:pt x="153" y="514"/>
                    <a:pt x="79" y="456"/>
                    <a:pt x="87" y="369"/>
                  </a:cubicBezTo>
                  <a:cubicBezTo>
                    <a:pt x="87" y="369"/>
                    <a:pt x="166" y="416"/>
                    <a:pt x="232" y="403"/>
                  </a:cubicBezTo>
                  <a:cubicBezTo>
                    <a:pt x="232" y="403"/>
                    <a:pt x="294" y="389"/>
                    <a:pt x="307" y="369"/>
                  </a:cubicBezTo>
                  <a:cubicBezTo>
                    <a:pt x="307" y="369"/>
                    <a:pt x="389" y="453"/>
                    <a:pt x="501" y="391"/>
                  </a:cubicBezTo>
                  <a:cubicBezTo>
                    <a:pt x="501" y="391"/>
                    <a:pt x="524" y="420"/>
                    <a:pt x="543" y="403"/>
                  </a:cubicBezTo>
                  <a:cubicBezTo>
                    <a:pt x="543" y="403"/>
                    <a:pt x="530" y="393"/>
                    <a:pt x="503" y="367"/>
                  </a:cubicBezTo>
                  <a:cubicBezTo>
                    <a:pt x="505" y="321"/>
                    <a:pt x="505" y="321"/>
                    <a:pt x="505" y="321"/>
                  </a:cubicBezTo>
                  <a:cubicBezTo>
                    <a:pt x="505" y="321"/>
                    <a:pt x="482" y="304"/>
                    <a:pt x="484" y="330"/>
                  </a:cubicBezTo>
                  <a:cubicBezTo>
                    <a:pt x="482" y="366"/>
                    <a:pt x="482" y="366"/>
                    <a:pt x="482" y="366"/>
                  </a:cubicBezTo>
                  <a:cubicBezTo>
                    <a:pt x="482" y="366"/>
                    <a:pt x="389" y="418"/>
                    <a:pt x="317" y="330"/>
                  </a:cubicBezTo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32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54" name="Oval 76"/>
          <p:cNvSpPr/>
          <p:nvPr/>
        </p:nvSpPr>
        <p:spPr bwMode="auto">
          <a:xfrm>
            <a:off x="7533728" y="1981200"/>
            <a:ext cx="637988" cy="63798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000" dirty="0" smtClean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4</a:t>
            </a:r>
            <a:endParaRPr lang="en-US" sz="2000" dirty="0" smtClean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9" name="Oval 70"/>
          <p:cNvSpPr/>
          <p:nvPr/>
        </p:nvSpPr>
        <p:spPr bwMode="auto">
          <a:xfrm flipH="1">
            <a:off x="4020287" y="1981200"/>
            <a:ext cx="637988" cy="63798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000" dirty="0" smtClean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1</a:t>
            </a:r>
            <a:endParaRPr lang="en-US" sz="2000" dirty="0" smtClean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62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63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285668" y="1337813"/>
            <a:ext cx="1918046" cy="39751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标题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65" name="矩形 47"/>
          <p:cNvSpPr>
            <a:spLocks noChangeArrowheads="1"/>
          </p:cNvSpPr>
          <p:nvPr/>
        </p:nvSpPr>
        <p:spPr bwMode="auto">
          <a:xfrm>
            <a:off x="8285666" y="1660811"/>
            <a:ext cx="2638127" cy="1059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8735505" y="2875817"/>
            <a:ext cx="1918046" cy="39751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标题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67" name="矩形 47"/>
          <p:cNvSpPr>
            <a:spLocks noChangeArrowheads="1"/>
          </p:cNvSpPr>
          <p:nvPr/>
        </p:nvSpPr>
        <p:spPr bwMode="auto">
          <a:xfrm>
            <a:off x="8735504" y="3198815"/>
            <a:ext cx="2638127" cy="1059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8328359" y="4444523"/>
            <a:ext cx="1918046" cy="39751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标题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69" name="矩形 47"/>
          <p:cNvSpPr>
            <a:spLocks noChangeArrowheads="1"/>
          </p:cNvSpPr>
          <p:nvPr/>
        </p:nvSpPr>
        <p:spPr bwMode="auto">
          <a:xfrm>
            <a:off x="8328358" y="4767521"/>
            <a:ext cx="2638127" cy="1059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920900" y="1403902"/>
            <a:ext cx="1918046" cy="39751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标题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71" name="矩形 47"/>
          <p:cNvSpPr>
            <a:spLocks noChangeArrowheads="1"/>
          </p:cNvSpPr>
          <p:nvPr/>
        </p:nvSpPr>
        <p:spPr bwMode="auto">
          <a:xfrm>
            <a:off x="1200820" y="1726900"/>
            <a:ext cx="2638127" cy="1059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362879" y="2875817"/>
            <a:ext cx="1918046" cy="39751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标题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73" name="矩形 47"/>
          <p:cNvSpPr>
            <a:spLocks noChangeArrowheads="1"/>
          </p:cNvSpPr>
          <p:nvPr/>
        </p:nvSpPr>
        <p:spPr bwMode="auto">
          <a:xfrm>
            <a:off x="642798" y="3198815"/>
            <a:ext cx="2638127" cy="1059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1803189" y="4468338"/>
            <a:ext cx="1918046" cy="39751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r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标题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75" name="矩形 47"/>
          <p:cNvSpPr>
            <a:spLocks noChangeArrowheads="1"/>
          </p:cNvSpPr>
          <p:nvPr/>
        </p:nvSpPr>
        <p:spPr bwMode="auto">
          <a:xfrm>
            <a:off x="1083108" y="4791336"/>
            <a:ext cx="2638127" cy="1059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4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4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4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4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4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4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4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grpSp>
        <p:nvGrpSpPr>
          <p:cNvPr id="26" name="Group 3"/>
          <p:cNvGrpSpPr/>
          <p:nvPr/>
        </p:nvGrpSpPr>
        <p:grpSpPr>
          <a:xfrm rot="2700000">
            <a:off x="1046901" y="3911969"/>
            <a:ext cx="767255" cy="1934377"/>
            <a:chOff x="4178985" y="2597150"/>
            <a:chExt cx="801573" cy="2020900"/>
          </a:xfrm>
          <a:solidFill>
            <a:srgbClr val="0D4363"/>
          </a:solidFill>
        </p:grpSpPr>
        <p:sp>
          <p:nvSpPr>
            <p:cNvPr id="27" name="Freeform 133"/>
            <p:cNvSpPr/>
            <p:nvPr/>
          </p:nvSpPr>
          <p:spPr bwMode="auto">
            <a:xfrm flipH="1">
              <a:off x="4380108" y="3983646"/>
              <a:ext cx="383148" cy="634404"/>
            </a:xfrm>
            <a:custGeom>
              <a:avLst/>
              <a:gdLst>
                <a:gd name="T0" fmla="*/ 7566 w 397"/>
                <a:gd name="T1" fmla="*/ 1009717 h 659"/>
                <a:gd name="T2" fmla="*/ 0 w 397"/>
                <a:gd name="T3" fmla="*/ 1009717 h 659"/>
                <a:gd name="T4" fmla="*/ 0 w 397"/>
                <a:gd name="T5" fmla="*/ 1009717 h 659"/>
                <a:gd name="T6" fmla="*/ 11348 w 397"/>
                <a:gd name="T7" fmla="*/ 1021020 h 659"/>
                <a:gd name="T8" fmla="*/ 15131 w 397"/>
                <a:gd name="T9" fmla="*/ 1062464 h 659"/>
                <a:gd name="T10" fmla="*/ 18914 w 397"/>
                <a:gd name="T11" fmla="*/ 1069999 h 659"/>
                <a:gd name="T12" fmla="*/ 181575 w 397"/>
                <a:gd name="T13" fmla="*/ 1574858 h 659"/>
                <a:gd name="T14" fmla="*/ 348019 w 397"/>
                <a:gd name="T15" fmla="*/ 1092605 h 659"/>
                <a:gd name="T16" fmla="*/ 650644 w 397"/>
                <a:gd name="T17" fmla="*/ 1661513 h 659"/>
                <a:gd name="T18" fmla="*/ 548508 w 397"/>
                <a:gd name="T19" fmla="*/ 2124928 h 659"/>
                <a:gd name="T20" fmla="*/ 760345 w 397"/>
                <a:gd name="T21" fmla="*/ 2482850 h 659"/>
                <a:gd name="T22" fmla="*/ 650644 w 397"/>
                <a:gd name="T23" fmla="*/ 2275632 h 659"/>
                <a:gd name="T24" fmla="*/ 688472 w 397"/>
                <a:gd name="T25" fmla="*/ 1989294 h 659"/>
                <a:gd name="T26" fmla="*/ 866264 w 397"/>
                <a:gd name="T27" fmla="*/ 1740632 h 659"/>
                <a:gd name="T28" fmla="*/ 1028925 w 397"/>
                <a:gd name="T29" fmla="*/ 1454295 h 659"/>
                <a:gd name="T30" fmla="*/ 1059187 w 397"/>
                <a:gd name="T31" fmla="*/ 1363872 h 659"/>
                <a:gd name="T32" fmla="*/ 1161323 w 397"/>
                <a:gd name="T33" fmla="*/ 1823520 h 659"/>
                <a:gd name="T34" fmla="*/ 1229414 w 397"/>
                <a:gd name="T35" fmla="*/ 1529647 h 659"/>
                <a:gd name="T36" fmla="*/ 1399640 w 397"/>
                <a:gd name="T37" fmla="*/ 745985 h 659"/>
                <a:gd name="T38" fmla="*/ 714951 w 397"/>
                <a:gd name="T39" fmla="*/ 0 h 659"/>
                <a:gd name="T40" fmla="*/ 11348 w 397"/>
                <a:gd name="T41" fmla="*/ 956971 h 659"/>
                <a:gd name="T42" fmla="*/ 7566 w 397"/>
                <a:gd name="T43" fmla="*/ 1009717 h 65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397" h="659">
                  <a:moveTo>
                    <a:pt x="2" y="268"/>
                  </a:moveTo>
                  <a:cubicBezTo>
                    <a:pt x="2" y="267"/>
                    <a:pt x="0" y="264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9"/>
                    <a:pt x="2" y="270"/>
                    <a:pt x="3" y="271"/>
                  </a:cubicBezTo>
                  <a:cubicBezTo>
                    <a:pt x="3" y="275"/>
                    <a:pt x="4" y="278"/>
                    <a:pt x="4" y="282"/>
                  </a:cubicBezTo>
                  <a:cubicBezTo>
                    <a:pt x="5" y="283"/>
                    <a:pt x="5" y="283"/>
                    <a:pt x="5" y="284"/>
                  </a:cubicBezTo>
                  <a:cubicBezTo>
                    <a:pt x="10" y="335"/>
                    <a:pt x="25" y="381"/>
                    <a:pt x="48" y="418"/>
                  </a:cubicBezTo>
                  <a:cubicBezTo>
                    <a:pt x="23" y="377"/>
                    <a:pt x="37" y="299"/>
                    <a:pt x="92" y="290"/>
                  </a:cubicBezTo>
                  <a:cubicBezTo>
                    <a:pt x="158" y="280"/>
                    <a:pt x="169" y="399"/>
                    <a:pt x="172" y="441"/>
                  </a:cubicBezTo>
                  <a:cubicBezTo>
                    <a:pt x="174" y="484"/>
                    <a:pt x="145" y="521"/>
                    <a:pt x="145" y="564"/>
                  </a:cubicBezTo>
                  <a:cubicBezTo>
                    <a:pt x="145" y="613"/>
                    <a:pt x="170" y="653"/>
                    <a:pt x="201" y="659"/>
                  </a:cubicBezTo>
                  <a:cubicBezTo>
                    <a:pt x="187" y="656"/>
                    <a:pt x="174" y="616"/>
                    <a:pt x="172" y="604"/>
                  </a:cubicBezTo>
                  <a:cubicBezTo>
                    <a:pt x="168" y="580"/>
                    <a:pt x="175" y="551"/>
                    <a:pt x="182" y="528"/>
                  </a:cubicBezTo>
                  <a:cubicBezTo>
                    <a:pt x="190" y="501"/>
                    <a:pt x="211" y="483"/>
                    <a:pt x="229" y="462"/>
                  </a:cubicBezTo>
                  <a:cubicBezTo>
                    <a:pt x="247" y="440"/>
                    <a:pt x="262" y="414"/>
                    <a:pt x="272" y="386"/>
                  </a:cubicBezTo>
                  <a:cubicBezTo>
                    <a:pt x="275" y="378"/>
                    <a:pt x="278" y="370"/>
                    <a:pt x="280" y="362"/>
                  </a:cubicBezTo>
                  <a:cubicBezTo>
                    <a:pt x="284" y="420"/>
                    <a:pt x="307" y="484"/>
                    <a:pt x="307" y="484"/>
                  </a:cubicBezTo>
                  <a:cubicBezTo>
                    <a:pt x="299" y="437"/>
                    <a:pt x="325" y="406"/>
                    <a:pt x="325" y="406"/>
                  </a:cubicBezTo>
                  <a:cubicBezTo>
                    <a:pt x="397" y="291"/>
                    <a:pt x="370" y="198"/>
                    <a:pt x="370" y="198"/>
                  </a:cubicBezTo>
                  <a:cubicBezTo>
                    <a:pt x="351" y="85"/>
                    <a:pt x="277" y="0"/>
                    <a:pt x="189" y="0"/>
                  </a:cubicBezTo>
                  <a:cubicBezTo>
                    <a:pt x="87" y="0"/>
                    <a:pt x="3" y="114"/>
                    <a:pt x="3" y="254"/>
                  </a:cubicBezTo>
                  <a:cubicBezTo>
                    <a:pt x="3" y="258"/>
                    <a:pt x="2" y="263"/>
                    <a:pt x="2" y="268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000" dirty="0">
                <a:solidFill>
                  <a:schemeClr val="lt1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28" name="Freeform 134"/>
            <p:cNvSpPr/>
            <p:nvPr/>
          </p:nvSpPr>
          <p:spPr bwMode="auto">
            <a:xfrm flipH="1">
              <a:off x="4413792" y="3978274"/>
              <a:ext cx="312270" cy="399544"/>
            </a:xfrm>
            <a:custGeom>
              <a:avLst/>
              <a:gdLst>
                <a:gd name="T0" fmla="*/ 581760 w 324"/>
                <a:gd name="T1" fmla="*/ 0 h 415"/>
                <a:gd name="T2" fmla="*/ 1148410 w 324"/>
                <a:gd name="T3" fmla="*/ 648083 h 415"/>
                <a:gd name="T4" fmla="*/ 1152187 w 324"/>
                <a:gd name="T5" fmla="*/ 655619 h 415"/>
                <a:gd name="T6" fmla="*/ 1152187 w 324"/>
                <a:gd name="T7" fmla="*/ 663154 h 415"/>
                <a:gd name="T8" fmla="*/ 1042635 w 324"/>
                <a:gd name="T9" fmla="*/ 1273558 h 415"/>
                <a:gd name="T10" fmla="*/ 963304 w 324"/>
                <a:gd name="T11" fmla="*/ 983428 h 415"/>
                <a:gd name="T12" fmla="*/ 868863 w 324"/>
                <a:gd name="T13" fmla="*/ 1137913 h 415"/>
                <a:gd name="T14" fmla="*/ 642203 w 324"/>
                <a:gd name="T15" fmla="*/ 1552384 h 415"/>
                <a:gd name="T16" fmla="*/ 630870 w 324"/>
                <a:gd name="T17" fmla="*/ 1563688 h 415"/>
                <a:gd name="T18" fmla="*/ 630870 w 324"/>
                <a:gd name="T19" fmla="*/ 1541080 h 415"/>
                <a:gd name="T20" fmla="*/ 245548 w 324"/>
                <a:gd name="T21" fmla="*/ 859086 h 415"/>
                <a:gd name="T22" fmla="*/ 196439 w 324"/>
                <a:gd name="T23" fmla="*/ 862854 h 415"/>
                <a:gd name="T24" fmla="*/ 7555 w 324"/>
                <a:gd name="T25" fmla="*/ 964588 h 415"/>
                <a:gd name="T26" fmla="*/ 3778 w 324"/>
                <a:gd name="T27" fmla="*/ 945749 h 415"/>
                <a:gd name="T28" fmla="*/ 3778 w 324"/>
                <a:gd name="T29" fmla="*/ 938213 h 415"/>
                <a:gd name="T30" fmla="*/ 0 w 324"/>
                <a:gd name="T31" fmla="*/ 900534 h 415"/>
                <a:gd name="T32" fmla="*/ 0 w 324"/>
                <a:gd name="T33" fmla="*/ 889230 h 415"/>
                <a:gd name="T34" fmla="*/ 0 w 324"/>
                <a:gd name="T35" fmla="*/ 840247 h 415"/>
                <a:gd name="T36" fmla="*/ 581760 w 324"/>
                <a:gd name="T37" fmla="*/ 0 h 41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24" h="415">
                  <a:moveTo>
                    <a:pt x="154" y="0"/>
                  </a:moveTo>
                  <a:cubicBezTo>
                    <a:pt x="225" y="0"/>
                    <a:pt x="288" y="73"/>
                    <a:pt x="304" y="172"/>
                  </a:cubicBezTo>
                  <a:cubicBezTo>
                    <a:pt x="305" y="174"/>
                    <a:pt x="305" y="174"/>
                    <a:pt x="305" y="174"/>
                  </a:cubicBezTo>
                  <a:cubicBezTo>
                    <a:pt x="305" y="176"/>
                    <a:pt x="305" y="176"/>
                    <a:pt x="305" y="176"/>
                  </a:cubicBezTo>
                  <a:cubicBezTo>
                    <a:pt x="306" y="179"/>
                    <a:pt x="324" y="248"/>
                    <a:pt x="276" y="338"/>
                  </a:cubicBezTo>
                  <a:cubicBezTo>
                    <a:pt x="276" y="335"/>
                    <a:pt x="256" y="263"/>
                    <a:pt x="255" y="261"/>
                  </a:cubicBezTo>
                  <a:cubicBezTo>
                    <a:pt x="256" y="270"/>
                    <a:pt x="235" y="292"/>
                    <a:pt x="230" y="302"/>
                  </a:cubicBezTo>
                  <a:cubicBezTo>
                    <a:pt x="209" y="338"/>
                    <a:pt x="198" y="379"/>
                    <a:pt x="170" y="412"/>
                  </a:cubicBezTo>
                  <a:cubicBezTo>
                    <a:pt x="169" y="413"/>
                    <a:pt x="168" y="414"/>
                    <a:pt x="167" y="415"/>
                  </a:cubicBezTo>
                  <a:cubicBezTo>
                    <a:pt x="167" y="413"/>
                    <a:pt x="167" y="411"/>
                    <a:pt x="167" y="409"/>
                  </a:cubicBezTo>
                  <a:cubicBezTo>
                    <a:pt x="159" y="260"/>
                    <a:pt x="107" y="228"/>
                    <a:pt x="65" y="228"/>
                  </a:cubicBezTo>
                  <a:cubicBezTo>
                    <a:pt x="61" y="228"/>
                    <a:pt x="57" y="229"/>
                    <a:pt x="52" y="229"/>
                  </a:cubicBezTo>
                  <a:cubicBezTo>
                    <a:pt x="33" y="232"/>
                    <a:pt x="15" y="242"/>
                    <a:pt x="2" y="256"/>
                  </a:cubicBezTo>
                  <a:cubicBezTo>
                    <a:pt x="2" y="254"/>
                    <a:pt x="1" y="253"/>
                    <a:pt x="1" y="251"/>
                  </a:cubicBezTo>
                  <a:cubicBezTo>
                    <a:pt x="1" y="249"/>
                    <a:pt x="1" y="249"/>
                    <a:pt x="1" y="249"/>
                  </a:cubicBezTo>
                  <a:cubicBezTo>
                    <a:pt x="1" y="246"/>
                    <a:pt x="1" y="242"/>
                    <a:pt x="0" y="239"/>
                  </a:cubicBezTo>
                  <a:cubicBezTo>
                    <a:pt x="0" y="239"/>
                    <a:pt x="0" y="236"/>
                    <a:pt x="0" y="236"/>
                  </a:cubicBezTo>
                  <a:cubicBezTo>
                    <a:pt x="0" y="231"/>
                    <a:pt x="0" y="227"/>
                    <a:pt x="0" y="223"/>
                  </a:cubicBezTo>
                  <a:cubicBezTo>
                    <a:pt x="0" y="100"/>
                    <a:pt x="69" y="0"/>
                    <a:pt x="154" y="0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000" dirty="0">
                <a:solidFill>
                  <a:schemeClr val="lt1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29" name="Freeform 135"/>
            <p:cNvSpPr/>
            <p:nvPr/>
          </p:nvSpPr>
          <p:spPr bwMode="auto">
            <a:xfrm flipH="1">
              <a:off x="4464149" y="3992708"/>
              <a:ext cx="204536" cy="288808"/>
            </a:xfrm>
            <a:custGeom>
              <a:avLst/>
              <a:gdLst>
                <a:gd name="T0" fmla="*/ 162607 w 212"/>
                <a:gd name="T1" fmla="*/ 535009 h 300"/>
                <a:gd name="T2" fmla="*/ 128573 w 212"/>
                <a:gd name="T3" fmla="*/ 535009 h 300"/>
                <a:gd name="T4" fmla="*/ 3782 w 212"/>
                <a:gd name="T5" fmla="*/ 599059 h 300"/>
                <a:gd name="T6" fmla="*/ 3782 w 212"/>
                <a:gd name="T7" fmla="*/ 587756 h 300"/>
                <a:gd name="T8" fmla="*/ 3782 w 212"/>
                <a:gd name="T9" fmla="*/ 583988 h 300"/>
                <a:gd name="T10" fmla="*/ 0 w 212"/>
                <a:gd name="T11" fmla="*/ 557615 h 300"/>
                <a:gd name="T12" fmla="*/ 0 w 212"/>
                <a:gd name="T13" fmla="*/ 550079 h 300"/>
                <a:gd name="T14" fmla="*/ 0 w 212"/>
                <a:gd name="T15" fmla="*/ 523706 h 300"/>
                <a:gd name="T16" fmla="*/ 381936 w 212"/>
                <a:gd name="T17" fmla="*/ 0 h 300"/>
                <a:gd name="T18" fmla="*/ 752528 w 212"/>
                <a:gd name="T19" fmla="*/ 403140 h 300"/>
                <a:gd name="T20" fmla="*/ 756309 w 212"/>
                <a:gd name="T21" fmla="*/ 406908 h 300"/>
                <a:gd name="T22" fmla="*/ 756309 w 212"/>
                <a:gd name="T23" fmla="*/ 410676 h 300"/>
                <a:gd name="T24" fmla="*/ 684460 w 212"/>
                <a:gd name="T25" fmla="*/ 791210 h 300"/>
                <a:gd name="T26" fmla="*/ 631518 w 212"/>
                <a:gd name="T27" fmla="*/ 610362 h 300"/>
                <a:gd name="T28" fmla="*/ 567232 w 212"/>
                <a:gd name="T29" fmla="*/ 704554 h 300"/>
                <a:gd name="T30" fmla="*/ 457567 w 212"/>
                <a:gd name="T31" fmla="*/ 1130300 h 300"/>
                <a:gd name="T32" fmla="*/ 162607 w 212"/>
                <a:gd name="T33" fmla="*/ 535009 h 30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212" h="300">
                  <a:moveTo>
                    <a:pt x="43" y="142"/>
                  </a:moveTo>
                  <a:cubicBezTo>
                    <a:pt x="40" y="142"/>
                    <a:pt x="37" y="142"/>
                    <a:pt x="34" y="142"/>
                  </a:cubicBezTo>
                  <a:cubicBezTo>
                    <a:pt x="21" y="144"/>
                    <a:pt x="10" y="150"/>
                    <a:pt x="1" y="159"/>
                  </a:cubicBezTo>
                  <a:cubicBezTo>
                    <a:pt x="1" y="158"/>
                    <a:pt x="1" y="157"/>
                    <a:pt x="1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0" y="152"/>
                    <a:pt x="0" y="150"/>
                    <a:pt x="0" y="14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3"/>
                    <a:pt x="0" y="141"/>
                    <a:pt x="0" y="139"/>
                  </a:cubicBezTo>
                  <a:cubicBezTo>
                    <a:pt x="0" y="62"/>
                    <a:pt x="45" y="0"/>
                    <a:pt x="101" y="0"/>
                  </a:cubicBezTo>
                  <a:cubicBezTo>
                    <a:pt x="147" y="0"/>
                    <a:pt x="189" y="45"/>
                    <a:pt x="199" y="107"/>
                  </a:cubicBezTo>
                  <a:cubicBezTo>
                    <a:pt x="200" y="108"/>
                    <a:pt x="200" y="108"/>
                    <a:pt x="200" y="108"/>
                  </a:cubicBezTo>
                  <a:cubicBezTo>
                    <a:pt x="200" y="109"/>
                    <a:pt x="200" y="109"/>
                    <a:pt x="200" y="109"/>
                  </a:cubicBezTo>
                  <a:cubicBezTo>
                    <a:pt x="201" y="111"/>
                    <a:pt x="212" y="154"/>
                    <a:pt x="181" y="210"/>
                  </a:cubicBezTo>
                  <a:cubicBezTo>
                    <a:pt x="181" y="208"/>
                    <a:pt x="167" y="164"/>
                    <a:pt x="167" y="162"/>
                  </a:cubicBezTo>
                  <a:cubicBezTo>
                    <a:pt x="168" y="168"/>
                    <a:pt x="154" y="181"/>
                    <a:pt x="150" y="187"/>
                  </a:cubicBezTo>
                  <a:cubicBezTo>
                    <a:pt x="137" y="210"/>
                    <a:pt x="126" y="275"/>
                    <a:pt x="121" y="300"/>
                  </a:cubicBezTo>
                  <a:cubicBezTo>
                    <a:pt x="121" y="300"/>
                    <a:pt x="94" y="134"/>
                    <a:pt x="43" y="142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000" dirty="0">
                <a:solidFill>
                  <a:schemeClr val="lt1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30" name="Freeform 107"/>
            <p:cNvSpPr/>
            <p:nvPr/>
          </p:nvSpPr>
          <p:spPr bwMode="auto">
            <a:xfrm flipH="1">
              <a:off x="4178985" y="3511722"/>
              <a:ext cx="371113" cy="593708"/>
            </a:xfrm>
            <a:custGeom>
              <a:avLst/>
              <a:gdLst>
                <a:gd name="T0" fmla="*/ 587375 w 312"/>
                <a:gd name="T1" fmla="*/ 0 h 495"/>
                <a:gd name="T2" fmla="*/ 1174750 w 312"/>
                <a:gd name="T3" fmla="*/ 597631 h 495"/>
                <a:gd name="T4" fmla="*/ 1174750 w 312"/>
                <a:gd name="T5" fmla="*/ 612666 h 495"/>
                <a:gd name="T6" fmla="*/ 1174750 w 312"/>
                <a:gd name="T7" fmla="*/ 612666 h 495"/>
                <a:gd name="T8" fmla="*/ 798228 w 312"/>
                <a:gd name="T9" fmla="*/ 1804170 h 495"/>
                <a:gd name="T10" fmla="*/ 779401 w 312"/>
                <a:gd name="T11" fmla="*/ 1826722 h 495"/>
                <a:gd name="T12" fmla="*/ 779401 w 312"/>
                <a:gd name="T13" fmla="*/ 1826722 h 495"/>
                <a:gd name="T14" fmla="*/ 779401 w 312"/>
                <a:gd name="T15" fmla="*/ 1826722 h 495"/>
                <a:gd name="T16" fmla="*/ 692801 w 312"/>
                <a:gd name="T17" fmla="*/ 1860550 h 495"/>
                <a:gd name="T18" fmla="*/ 579845 w 312"/>
                <a:gd name="T19" fmla="*/ 1762824 h 495"/>
                <a:gd name="T20" fmla="*/ 587375 w 312"/>
                <a:gd name="T21" fmla="*/ 1740272 h 495"/>
                <a:gd name="T22" fmla="*/ 587375 w 312"/>
                <a:gd name="T23" fmla="*/ 1740272 h 495"/>
                <a:gd name="T24" fmla="*/ 621262 w 312"/>
                <a:gd name="T25" fmla="*/ 1559855 h 495"/>
                <a:gd name="T26" fmla="*/ 459357 w 312"/>
                <a:gd name="T27" fmla="*/ 1168952 h 495"/>
                <a:gd name="T28" fmla="*/ 459357 w 312"/>
                <a:gd name="T29" fmla="*/ 1165193 h 495"/>
                <a:gd name="T30" fmla="*/ 158139 w 312"/>
                <a:gd name="T31" fmla="*/ 992293 h 495"/>
                <a:gd name="T32" fmla="*/ 0 w 312"/>
                <a:gd name="T33" fmla="*/ 590114 h 495"/>
                <a:gd name="T34" fmla="*/ 587375 w 312"/>
                <a:gd name="T35" fmla="*/ 0 h 49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000 w 10000"/>
                <a:gd name="connsiteY10" fmla="*/ 9354 h 10000"/>
                <a:gd name="connsiteX11" fmla="*/ 5288 w 10000"/>
                <a:gd name="connsiteY11" fmla="*/ 8384 h 10000"/>
                <a:gd name="connsiteX12" fmla="*/ 3910 w 10000"/>
                <a:gd name="connsiteY12" fmla="*/ 6283 h 10000"/>
                <a:gd name="connsiteX13" fmla="*/ 3910 w 10000"/>
                <a:gd name="connsiteY13" fmla="*/ 6263 h 10000"/>
                <a:gd name="connsiteX14" fmla="*/ 1346 w 10000"/>
                <a:gd name="connsiteY14" fmla="*/ 5333 h 10000"/>
                <a:gd name="connsiteX15" fmla="*/ 0 w 10000"/>
                <a:gd name="connsiteY15" fmla="*/ 3172 h 10000"/>
                <a:gd name="connsiteX16" fmla="*/ 5000 w 10000"/>
                <a:gd name="connsiteY16" fmla="*/ 0 h 10000"/>
                <a:gd name="connsiteX0-1" fmla="*/ 5000 w 10000"/>
                <a:gd name="connsiteY0-2" fmla="*/ 0 h 10000"/>
                <a:gd name="connsiteX1-3" fmla="*/ 10000 w 10000"/>
                <a:gd name="connsiteY1-4" fmla="*/ 3212 h 10000"/>
                <a:gd name="connsiteX2-5" fmla="*/ 10000 w 10000"/>
                <a:gd name="connsiteY2-6" fmla="*/ 3293 h 10000"/>
                <a:gd name="connsiteX3-7" fmla="*/ 10000 w 10000"/>
                <a:gd name="connsiteY3-8" fmla="*/ 3293 h 10000"/>
                <a:gd name="connsiteX4-9" fmla="*/ 6795 w 10000"/>
                <a:gd name="connsiteY4-10" fmla="*/ 9697 h 10000"/>
                <a:gd name="connsiteX5-11" fmla="*/ 6635 w 10000"/>
                <a:gd name="connsiteY5-12" fmla="*/ 9818 h 10000"/>
                <a:gd name="connsiteX6-13" fmla="*/ 6635 w 10000"/>
                <a:gd name="connsiteY6-14" fmla="*/ 9818 h 10000"/>
                <a:gd name="connsiteX7-15" fmla="*/ 6635 w 10000"/>
                <a:gd name="connsiteY7-16" fmla="*/ 9818 h 10000"/>
                <a:gd name="connsiteX8-17" fmla="*/ 5897 w 10000"/>
                <a:gd name="connsiteY8-18" fmla="*/ 10000 h 10000"/>
                <a:gd name="connsiteX9-19" fmla="*/ 4936 w 10000"/>
                <a:gd name="connsiteY9-20" fmla="*/ 9475 h 10000"/>
                <a:gd name="connsiteX10-21" fmla="*/ 5288 w 10000"/>
                <a:gd name="connsiteY10-22" fmla="*/ 8384 h 10000"/>
                <a:gd name="connsiteX11-23" fmla="*/ 3910 w 10000"/>
                <a:gd name="connsiteY11-24" fmla="*/ 6283 h 10000"/>
                <a:gd name="connsiteX12-25" fmla="*/ 3910 w 10000"/>
                <a:gd name="connsiteY12-26" fmla="*/ 6263 h 10000"/>
                <a:gd name="connsiteX13-27" fmla="*/ 1346 w 10000"/>
                <a:gd name="connsiteY13-28" fmla="*/ 5333 h 10000"/>
                <a:gd name="connsiteX14-29" fmla="*/ 0 w 10000"/>
                <a:gd name="connsiteY14-30" fmla="*/ 3172 h 10000"/>
                <a:gd name="connsiteX15-31" fmla="*/ 5000 w 10000"/>
                <a:gd name="connsiteY15-32" fmla="*/ 0 h 10000"/>
                <a:gd name="connsiteX0-33" fmla="*/ 5000 w 10000"/>
                <a:gd name="connsiteY0-34" fmla="*/ 0 h 10086"/>
                <a:gd name="connsiteX1-35" fmla="*/ 10000 w 10000"/>
                <a:gd name="connsiteY1-36" fmla="*/ 3212 h 10086"/>
                <a:gd name="connsiteX2-37" fmla="*/ 10000 w 10000"/>
                <a:gd name="connsiteY2-38" fmla="*/ 3293 h 10086"/>
                <a:gd name="connsiteX3-39" fmla="*/ 10000 w 10000"/>
                <a:gd name="connsiteY3-40" fmla="*/ 3293 h 10086"/>
                <a:gd name="connsiteX4-41" fmla="*/ 6795 w 10000"/>
                <a:gd name="connsiteY4-42" fmla="*/ 9697 h 10086"/>
                <a:gd name="connsiteX5-43" fmla="*/ 6635 w 10000"/>
                <a:gd name="connsiteY5-44" fmla="*/ 9818 h 10086"/>
                <a:gd name="connsiteX6-45" fmla="*/ 6635 w 10000"/>
                <a:gd name="connsiteY6-46" fmla="*/ 9818 h 10086"/>
                <a:gd name="connsiteX7-47" fmla="*/ 6635 w 10000"/>
                <a:gd name="connsiteY7-48" fmla="*/ 9818 h 10086"/>
                <a:gd name="connsiteX8-49" fmla="*/ 5897 w 10000"/>
                <a:gd name="connsiteY8-50" fmla="*/ 10000 h 10086"/>
                <a:gd name="connsiteX9-51" fmla="*/ 5288 w 10000"/>
                <a:gd name="connsiteY9-52" fmla="*/ 8384 h 10086"/>
                <a:gd name="connsiteX10-53" fmla="*/ 3910 w 10000"/>
                <a:gd name="connsiteY10-54" fmla="*/ 6283 h 10086"/>
                <a:gd name="connsiteX11-55" fmla="*/ 3910 w 10000"/>
                <a:gd name="connsiteY11-56" fmla="*/ 6263 h 10086"/>
                <a:gd name="connsiteX12-57" fmla="*/ 1346 w 10000"/>
                <a:gd name="connsiteY12-58" fmla="*/ 5333 h 10086"/>
                <a:gd name="connsiteX13-59" fmla="*/ 0 w 10000"/>
                <a:gd name="connsiteY13-60" fmla="*/ 3172 h 10086"/>
                <a:gd name="connsiteX14-61" fmla="*/ 5000 w 10000"/>
                <a:gd name="connsiteY14-62" fmla="*/ 0 h 10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10000" h="10086">
                  <a:moveTo>
                    <a:pt x="5000" y="0"/>
                  </a:moveTo>
                  <a:cubicBezTo>
                    <a:pt x="7756" y="0"/>
                    <a:pt x="10000" y="1455"/>
                    <a:pt x="10000" y="3212"/>
                  </a:cubicBezTo>
                  <a:lnTo>
                    <a:pt x="10000" y="3293"/>
                  </a:lnTo>
                  <a:lnTo>
                    <a:pt x="10000" y="3293"/>
                  </a:lnTo>
                  <a:cubicBezTo>
                    <a:pt x="10000" y="5717"/>
                    <a:pt x="8814" y="7859"/>
                    <a:pt x="6795" y="9697"/>
                  </a:cubicBezTo>
                  <a:cubicBezTo>
                    <a:pt x="6731" y="9737"/>
                    <a:pt x="6699" y="9778"/>
                    <a:pt x="6635" y="9818"/>
                  </a:cubicBezTo>
                  <a:lnTo>
                    <a:pt x="6635" y="9818"/>
                  </a:lnTo>
                  <a:lnTo>
                    <a:pt x="6635" y="9818"/>
                  </a:lnTo>
                  <a:cubicBezTo>
                    <a:pt x="6442" y="9919"/>
                    <a:pt x="6121" y="10239"/>
                    <a:pt x="5897" y="10000"/>
                  </a:cubicBezTo>
                  <a:cubicBezTo>
                    <a:pt x="5673" y="9761"/>
                    <a:pt x="5619" y="9003"/>
                    <a:pt x="5288" y="8384"/>
                  </a:cubicBezTo>
                  <a:cubicBezTo>
                    <a:pt x="5064" y="7556"/>
                    <a:pt x="4744" y="6848"/>
                    <a:pt x="3910" y="6283"/>
                  </a:cubicBezTo>
                  <a:lnTo>
                    <a:pt x="3910" y="6263"/>
                  </a:lnTo>
                  <a:cubicBezTo>
                    <a:pt x="3237" y="5818"/>
                    <a:pt x="2340" y="5475"/>
                    <a:pt x="1346" y="5333"/>
                  </a:cubicBezTo>
                  <a:cubicBezTo>
                    <a:pt x="513" y="4768"/>
                    <a:pt x="0" y="4000"/>
                    <a:pt x="0" y="3172"/>
                  </a:cubicBezTo>
                  <a:cubicBezTo>
                    <a:pt x="0" y="1414"/>
                    <a:pt x="2244" y="0"/>
                    <a:pt x="5000" y="0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000" dirty="0">
                <a:solidFill>
                  <a:schemeClr val="lt1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31" name="Freeform 107"/>
            <p:cNvSpPr/>
            <p:nvPr/>
          </p:nvSpPr>
          <p:spPr bwMode="auto">
            <a:xfrm>
              <a:off x="4609445" y="3511722"/>
              <a:ext cx="371113" cy="593708"/>
            </a:xfrm>
            <a:custGeom>
              <a:avLst/>
              <a:gdLst>
                <a:gd name="T0" fmla="*/ 587375 w 312"/>
                <a:gd name="T1" fmla="*/ 0 h 495"/>
                <a:gd name="T2" fmla="*/ 1174750 w 312"/>
                <a:gd name="T3" fmla="*/ 597631 h 495"/>
                <a:gd name="T4" fmla="*/ 1174750 w 312"/>
                <a:gd name="T5" fmla="*/ 612666 h 495"/>
                <a:gd name="T6" fmla="*/ 1174750 w 312"/>
                <a:gd name="T7" fmla="*/ 612666 h 495"/>
                <a:gd name="T8" fmla="*/ 798228 w 312"/>
                <a:gd name="T9" fmla="*/ 1804170 h 495"/>
                <a:gd name="T10" fmla="*/ 779401 w 312"/>
                <a:gd name="T11" fmla="*/ 1826722 h 495"/>
                <a:gd name="T12" fmla="*/ 779401 w 312"/>
                <a:gd name="T13" fmla="*/ 1826722 h 495"/>
                <a:gd name="T14" fmla="*/ 779401 w 312"/>
                <a:gd name="T15" fmla="*/ 1826722 h 495"/>
                <a:gd name="T16" fmla="*/ 692801 w 312"/>
                <a:gd name="T17" fmla="*/ 1860550 h 495"/>
                <a:gd name="T18" fmla="*/ 579845 w 312"/>
                <a:gd name="T19" fmla="*/ 1762824 h 495"/>
                <a:gd name="T20" fmla="*/ 587375 w 312"/>
                <a:gd name="T21" fmla="*/ 1740272 h 495"/>
                <a:gd name="T22" fmla="*/ 587375 w 312"/>
                <a:gd name="T23" fmla="*/ 1740272 h 495"/>
                <a:gd name="T24" fmla="*/ 621262 w 312"/>
                <a:gd name="T25" fmla="*/ 1559855 h 495"/>
                <a:gd name="T26" fmla="*/ 459357 w 312"/>
                <a:gd name="T27" fmla="*/ 1168952 h 495"/>
                <a:gd name="T28" fmla="*/ 459357 w 312"/>
                <a:gd name="T29" fmla="*/ 1165193 h 495"/>
                <a:gd name="T30" fmla="*/ 158139 w 312"/>
                <a:gd name="T31" fmla="*/ 992293 h 495"/>
                <a:gd name="T32" fmla="*/ 0 w 312"/>
                <a:gd name="T33" fmla="*/ 590114 h 495"/>
                <a:gd name="T34" fmla="*/ 587375 w 312"/>
                <a:gd name="T35" fmla="*/ 0 h 49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000 w 10000"/>
                <a:gd name="connsiteY10" fmla="*/ 9354 h 10000"/>
                <a:gd name="connsiteX11" fmla="*/ 5288 w 10000"/>
                <a:gd name="connsiteY11" fmla="*/ 8384 h 10000"/>
                <a:gd name="connsiteX12" fmla="*/ 3910 w 10000"/>
                <a:gd name="connsiteY12" fmla="*/ 6283 h 10000"/>
                <a:gd name="connsiteX13" fmla="*/ 3910 w 10000"/>
                <a:gd name="connsiteY13" fmla="*/ 6263 h 10000"/>
                <a:gd name="connsiteX14" fmla="*/ 1346 w 10000"/>
                <a:gd name="connsiteY14" fmla="*/ 5333 h 10000"/>
                <a:gd name="connsiteX15" fmla="*/ 0 w 10000"/>
                <a:gd name="connsiteY15" fmla="*/ 3172 h 10000"/>
                <a:gd name="connsiteX16" fmla="*/ 5000 w 10000"/>
                <a:gd name="connsiteY16" fmla="*/ 0 h 10000"/>
                <a:gd name="connsiteX0-1" fmla="*/ 5000 w 10000"/>
                <a:gd name="connsiteY0-2" fmla="*/ 0 h 10000"/>
                <a:gd name="connsiteX1-3" fmla="*/ 10000 w 10000"/>
                <a:gd name="connsiteY1-4" fmla="*/ 3212 h 10000"/>
                <a:gd name="connsiteX2-5" fmla="*/ 10000 w 10000"/>
                <a:gd name="connsiteY2-6" fmla="*/ 3293 h 10000"/>
                <a:gd name="connsiteX3-7" fmla="*/ 10000 w 10000"/>
                <a:gd name="connsiteY3-8" fmla="*/ 3293 h 10000"/>
                <a:gd name="connsiteX4-9" fmla="*/ 6795 w 10000"/>
                <a:gd name="connsiteY4-10" fmla="*/ 9697 h 10000"/>
                <a:gd name="connsiteX5-11" fmla="*/ 6635 w 10000"/>
                <a:gd name="connsiteY5-12" fmla="*/ 9818 h 10000"/>
                <a:gd name="connsiteX6-13" fmla="*/ 6635 w 10000"/>
                <a:gd name="connsiteY6-14" fmla="*/ 9818 h 10000"/>
                <a:gd name="connsiteX7-15" fmla="*/ 6635 w 10000"/>
                <a:gd name="connsiteY7-16" fmla="*/ 9818 h 10000"/>
                <a:gd name="connsiteX8-17" fmla="*/ 5897 w 10000"/>
                <a:gd name="connsiteY8-18" fmla="*/ 10000 h 10000"/>
                <a:gd name="connsiteX9-19" fmla="*/ 4936 w 10000"/>
                <a:gd name="connsiteY9-20" fmla="*/ 9475 h 10000"/>
                <a:gd name="connsiteX10-21" fmla="*/ 5288 w 10000"/>
                <a:gd name="connsiteY10-22" fmla="*/ 8384 h 10000"/>
                <a:gd name="connsiteX11-23" fmla="*/ 3910 w 10000"/>
                <a:gd name="connsiteY11-24" fmla="*/ 6283 h 10000"/>
                <a:gd name="connsiteX12-25" fmla="*/ 3910 w 10000"/>
                <a:gd name="connsiteY12-26" fmla="*/ 6263 h 10000"/>
                <a:gd name="connsiteX13-27" fmla="*/ 1346 w 10000"/>
                <a:gd name="connsiteY13-28" fmla="*/ 5333 h 10000"/>
                <a:gd name="connsiteX14-29" fmla="*/ 0 w 10000"/>
                <a:gd name="connsiteY14-30" fmla="*/ 3172 h 10000"/>
                <a:gd name="connsiteX15-31" fmla="*/ 5000 w 10000"/>
                <a:gd name="connsiteY15-32" fmla="*/ 0 h 10000"/>
                <a:gd name="connsiteX0-33" fmla="*/ 5000 w 10000"/>
                <a:gd name="connsiteY0-34" fmla="*/ 0 h 10086"/>
                <a:gd name="connsiteX1-35" fmla="*/ 10000 w 10000"/>
                <a:gd name="connsiteY1-36" fmla="*/ 3212 h 10086"/>
                <a:gd name="connsiteX2-37" fmla="*/ 10000 w 10000"/>
                <a:gd name="connsiteY2-38" fmla="*/ 3293 h 10086"/>
                <a:gd name="connsiteX3-39" fmla="*/ 10000 w 10000"/>
                <a:gd name="connsiteY3-40" fmla="*/ 3293 h 10086"/>
                <a:gd name="connsiteX4-41" fmla="*/ 6795 w 10000"/>
                <a:gd name="connsiteY4-42" fmla="*/ 9697 h 10086"/>
                <a:gd name="connsiteX5-43" fmla="*/ 6635 w 10000"/>
                <a:gd name="connsiteY5-44" fmla="*/ 9818 h 10086"/>
                <a:gd name="connsiteX6-45" fmla="*/ 6635 w 10000"/>
                <a:gd name="connsiteY6-46" fmla="*/ 9818 h 10086"/>
                <a:gd name="connsiteX7-47" fmla="*/ 6635 w 10000"/>
                <a:gd name="connsiteY7-48" fmla="*/ 9818 h 10086"/>
                <a:gd name="connsiteX8-49" fmla="*/ 5897 w 10000"/>
                <a:gd name="connsiteY8-50" fmla="*/ 10000 h 10086"/>
                <a:gd name="connsiteX9-51" fmla="*/ 5288 w 10000"/>
                <a:gd name="connsiteY9-52" fmla="*/ 8384 h 10086"/>
                <a:gd name="connsiteX10-53" fmla="*/ 3910 w 10000"/>
                <a:gd name="connsiteY10-54" fmla="*/ 6283 h 10086"/>
                <a:gd name="connsiteX11-55" fmla="*/ 3910 w 10000"/>
                <a:gd name="connsiteY11-56" fmla="*/ 6263 h 10086"/>
                <a:gd name="connsiteX12-57" fmla="*/ 1346 w 10000"/>
                <a:gd name="connsiteY12-58" fmla="*/ 5333 h 10086"/>
                <a:gd name="connsiteX13-59" fmla="*/ 0 w 10000"/>
                <a:gd name="connsiteY13-60" fmla="*/ 3172 h 10086"/>
                <a:gd name="connsiteX14-61" fmla="*/ 5000 w 10000"/>
                <a:gd name="connsiteY14-62" fmla="*/ 0 h 10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10000" h="10086">
                  <a:moveTo>
                    <a:pt x="5000" y="0"/>
                  </a:moveTo>
                  <a:cubicBezTo>
                    <a:pt x="7756" y="0"/>
                    <a:pt x="10000" y="1455"/>
                    <a:pt x="10000" y="3212"/>
                  </a:cubicBezTo>
                  <a:lnTo>
                    <a:pt x="10000" y="3293"/>
                  </a:lnTo>
                  <a:lnTo>
                    <a:pt x="10000" y="3293"/>
                  </a:lnTo>
                  <a:cubicBezTo>
                    <a:pt x="10000" y="5717"/>
                    <a:pt x="8814" y="7859"/>
                    <a:pt x="6795" y="9697"/>
                  </a:cubicBezTo>
                  <a:cubicBezTo>
                    <a:pt x="6731" y="9737"/>
                    <a:pt x="6699" y="9778"/>
                    <a:pt x="6635" y="9818"/>
                  </a:cubicBezTo>
                  <a:lnTo>
                    <a:pt x="6635" y="9818"/>
                  </a:lnTo>
                  <a:lnTo>
                    <a:pt x="6635" y="9818"/>
                  </a:lnTo>
                  <a:cubicBezTo>
                    <a:pt x="6442" y="9919"/>
                    <a:pt x="6121" y="10239"/>
                    <a:pt x="5897" y="10000"/>
                  </a:cubicBezTo>
                  <a:cubicBezTo>
                    <a:pt x="5673" y="9761"/>
                    <a:pt x="5619" y="9003"/>
                    <a:pt x="5288" y="8384"/>
                  </a:cubicBezTo>
                  <a:cubicBezTo>
                    <a:pt x="5064" y="7556"/>
                    <a:pt x="4744" y="6848"/>
                    <a:pt x="3910" y="6283"/>
                  </a:cubicBezTo>
                  <a:lnTo>
                    <a:pt x="3910" y="6263"/>
                  </a:lnTo>
                  <a:cubicBezTo>
                    <a:pt x="3237" y="5818"/>
                    <a:pt x="2340" y="5475"/>
                    <a:pt x="1346" y="5333"/>
                  </a:cubicBezTo>
                  <a:cubicBezTo>
                    <a:pt x="513" y="4768"/>
                    <a:pt x="0" y="4000"/>
                    <a:pt x="0" y="3172"/>
                  </a:cubicBezTo>
                  <a:cubicBezTo>
                    <a:pt x="0" y="1414"/>
                    <a:pt x="2244" y="0"/>
                    <a:pt x="5000" y="0"/>
                  </a:cubicBez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000" dirty="0">
                <a:solidFill>
                  <a:schemeClr val="lt1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32" name="Freeform 108"/>
            <p:cNvSpPr/>
            <p:nvPr/>
          </p:nvSpPr>
          <p:spPr bwMode="auto">
            <a:xfrm>
              <a:off x="4226296" y="2597150"/>
              <a:ext cx="709127" cy="1298838"/>
            </a:xfrm>
            <a:custGeom>
              <a:avLst/>
              <a:gdLst>
                <a:gd name="T0" fmla="*/ 1122363 w 596"/>
                <a:gd name="T1" fmla="*/ 4105275 h 1092"/>
                <a:gd name="T2" fmla="*/ 598844 w 596"/>
                <a:gd name="T3" fmla="*/ 4105275 h 1092"/>
                <a:gd name="T4" fmla="*/ 79093 w 596"/>
                <a:gd name="T5" fmla="*/ 1928577 h 1092"/>
                <a:gd name="T6" fmla="*/ 1122363 w 596"/>
                <a:gd name="T7" fmla="*/ 0 h 1092"/>
                <a:gd name="T8" fmla="*/ 1126129 w 596"/>
                <a:gd name="T9" fmla="*/ 0 h 1092"/>
                <a:gd name="T10" fmla="*/ 2165632 w 596"/>
                <a:gd name="T11" fmla="*/ 1928577 h 1092"/>
                <a:gd name="T12" fmla="*/ 1645881 w 596"/>
                <a:gd name="T13" fmla="*/ 4105275 h 1092"/>
                <a:gd name="T14" fmla="*/ 1122363 w 596"/>
                <a:gd name="T15" fmla="*/ 4105275 h 109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96" h="1092">
                  <a:moveTo>
                    <a:pt x="298" y="1092"/>
                  </a:moveTo>
                  <a:cubicBezTo>
                    <a:pt x="159" y="1092"/>
                    <a:pt x="159" y="1092"/>
                    <a:pt x="159" y="1092"/>
                  </a:cubicBezTo>
                  <a:cubicBezTo>
                    <a:pt x="31" y="824"/>
                    <a:pt x="21" y="513"/>
                    <a:pt x="21" y="513"/>
                  </a:cubicBezTo>
                  <a:cubicBezTo>
                    <a:pt x="0" y="212"/>
                    <a:pt x="298" y="0"/>
                    <a:pt x="298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0"/>
                    <a:pt x="596" y="212"/>
                    <a:pt x="575" y="513"/>
                  </a:cubicBezTo>
                  <a:cubicBezTo>
                    <a:pt x="575" y="513"/>
                    <a:pt x="566" y="824"/>
                    <a:pt x="437" y="1092"/>
                  </a:cubicBezTo>
                  <a:lnTo>
                    <a:pt x="298" y="1092"/>
                  </a:lnTo>
                  <a:close/>
                </a:path>
              </a:pathLst>
            </a:custGeom>
            <a:solidFill>
              <a:srgbClr val="0D436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000" dirty="0">
                <a:solidFill>
                  <a:schemeClr val="lt1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33" name="Oval 113"/>
            <p:cNvSpPr>
              <a:spLocks noChangeArrowheads="1"/>
            </p:cNvSpPr>
            <p:nvPr/>
          </p:nvSpPr>
          <p:spPr bwMode="auto">
            <a:xfrm>
              <a:off x="4464149" y="3008591"/>
              <a:ext cx="236859" cy="23071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000" dirty="0">
                <a:solidFill>
                  <a:schemeClr val="lt1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34" name="Oval 116"/>
            <p:cNvSpPr>
              <a:spLocks noChangeArrowheads="1"/>
            </p:cNvSpPr>
            <p:nvPr/>
          </p:nvSpPr>
          <p:spPr bwMode="auto">
            <a:xfrm>
              <a:off x="4511491" y="3311397"/>
              <a:ext cx="142175" cy="1469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000" dirty="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35" name="Oval 119"/>
            <p:cNvSpPr>
              <a:spLocks noChangeArrowheads="1"/>
            </p:cNvSpPr>
            <p:nvPr/>
          </p:nvSpPr>
          <p:spPr bwMode="auto">
            <a:xfrm>
              <a:off x="4538857" y="3530389"/>
              <a:ext cx="87443" cy="855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000" dirty="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36" name="Rectangle 13"/>
            <p:cNvSpPr/>
            <p:nvPr/>
          </p:nvSpPr>
          <p:spPr>
            <a:xfrm>
              <a:off x="4499622" y="3895987"/>
              <a:ext cx="144641" cy="88637"/>
            </a:xfrm>
            <a:prstGeom prst="rect">
              <a:avLst/>
            </a:prstGeom>
            <a:solidFill>
              <a:srgbClr val="0D436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en-US" sz="2000" dirty="0">
                <a:solidFill>
                  <a:schemeClr val="lt1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sp>
        <p:nvSpPr>
          <p:cNvPr id="37" name="Freeform 14"/>
          <p:cNvSpPr/>
          <p:nvPr/>
        </p:nvSpPr>
        <p:spPr>
          <a:xfrm>
            <a:off x="2158578" y="2221400"/>
            <a:ext cx="10485942" cy="1952998"/>
          </a:xfrm>
          <a:custGeom>
            <a:avLst/>
            <a:gdLst>
              <a:gd name="connsiteX0" fmla="*/ 0 w 7473950"/>
              <a:gd name="connsiteY0" fmla="*/ 1390650 h 1392017"/>
              <a:gd name="connsiteX1" fmla="*/ 2197100 w 7473950"/>
              <a:gd name="connsiteY1" fmla="*/ 279400 h 1392017"/>
              <a:gd name="connsiteX2" fmla="*/ 4756150 w 7473950"/>
              <a:gd name="connsiteY2" fmla="*/ 1390650 h 1392017"/>
              <a:gd name="connsiteX3" fmla="*/ 7473950 w 7473950"/>
              <a:gd name="connsiteY3" fmla="*/ 0 h 1392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73950" h="1392017">
                <a:moveTo>
                  <a:pt x="0" y="1390650"/>
                </a:moveTo>
                <a:cubicBezTo>
                  <a:pt x="702204" y="835025"/>
                  <a:pt x="1404408" y="279400"/>
                  <a:pt x="2197100" y="279400"/>
                </a:cubicBezTo>
                <a:cubicBezTo>
                  <a:pt x="2989792" y="279400"/>
                  <a:pt x="3876675" y="1437217"/>
                  <a:pt x="4756150" y="1390650"/>
                </a:cubicBezTo>
                <a:cubicBezTo>
                  <a:pt x="5635625" y="1344083"/>
                  <a:pt x="6968067" y="250825"/>
                  <a:pt x="7473950" y="0"/>
                </a:cubicBezTo>
              </a:path>
            </a:pathLst>
          </a:custGeom>
          <a:ln w="12700" cmpd="sng">
            <a:solidFill>
              <a:srgbClr val="0D4363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 dirty="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38" name="矩形 16"/>
          <p:cNvSpPr/>
          <p:nvPr/>
        </p:nvSpPr>
        <p:spPr>
          <a:xfrm>
            <a:off x="3336282" y="2868210"/>
            <a:ext cx="563057" cy="56305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grpSp>
        <p:nvGrpSpPr>
          <p:cNvPr id="39" name="Group 17"/>
          <p:cNvGrpSpPr/>
          <p:nvPr/>
        </p:nvGrpSpPr>
        <p:grpSpPr>
          <a:xfrm>
            <a:off x="3483869" y="3067735"/>
            <a:ext cx="275113" cy="240501"/>
            <a:chOff x="3175" y="-1587"/>
            <a:chExt cx="492126" cy="430212"/>
          </a:xfrm>
          <a:solidFill>
            <a:srgbClr val="0D4363"/>
          </a:solidFill>
        </p:grpSpPr>
        <p:sp>
          <p:nvSpPr>
            <p:cNvPr id="40" name="Freeform 150"/>
            <p:cNvSpPr>
              <a:spLocks noEditPoints="1"/>
            </p:cNvSpPr>
            <p:nvPr/>
          </p:nvSpPr>
          <p:spPr bwMode="auto">
            <a:xfrm>
              <a:off x="3175" y="-1587"/>
              <a:ext cx="492125" cy="354012"/>
            </a:xfrm>
            <a:custGeom>
              <a:avLst/>
              <a:gdLst>
                <a:gd name="T0" fmla="*/ 128 w 128"/>
                <a:gd name="T1" fmla="*/ 24 h 92"/>
                <a:gd name="T2" fmla="*/ 119 w 128"/>
                <a:gd name="T3" fmla="*/ 12 h 92"/>
                <a:gd name="T4" fmla="*/ 67 w 128"/>
                <a:gd name="T5" fmla="*/ 0 h 92"/>
                <a:gd name="T6" fmla="*/ 64 w 128"/>
                <a:gd name="T7" fmla="*/ 0 h 92"/>
                <a:gd name="T8" fmla="*/ 61 w 128"/>
                <a:gd name="T9" fmla="*/ 0 h 92"/>
                <a:gd name="T10" fmla="*/ 9 w 128"/>
                <a:gd name="T11" fmla="*/ 12 h 92"/>
                <a:gd name="T12" fmla="*/ 0 w 128"/>
                <a:gd name="T13" fmla="*/ 24 h 92"/>
                <a:gd name="T14" fmla="*/ 9 w 128"/>
                <a:gd name="T15" fmla="*/ 36 h 92"/>
                <a:gd name="T16" fmla="*/ 20 w 128"/>
                <a:gd name="T17" fmla="*/ 38 h 92"/>
                <a:gd name="T18" fmla="*/ 20 w 128"/>
                <a:gd name="T19" fmla="*/ 72 h 92"/>
                <a:gd name="T20" fmla="*/ 64 w 128"/>
                <a:gd name="T21" fmla="*/ 92 h 92"/>
                <a:gd name="T22" fmla="*/ 108 w 128"/>
                <a:gd name="T23" fmla="*/ 72 h 92"/>
                <a:gd name="T24" fmla="*/ 108 w 128"/>
                <a:gd name="T25" fmla="*/ 38 h 92"/>
                <a:gd name="T26" fmla="*/ 119 w 128"/>
                <a:gd name="T27" fmla="*/ 36 h 92"/>
                <a:gd name="T28" fmla="*/ 128 w 128"/>
                <a:gd name="T29" fmla="*/ 24 h 92"/>
                <a:gd name="T30" fmla="*/ 100 w 128"/>
                <a:gd name="T31" fmla="*/ 72 h 92"/>
                <a:gd name="T32" fmla="*/ 64 w 128"/>
                <a:gd name="T33" fmla="*/ 84 h 92"/>
                <a:gd name="T34" fmla="*/ 28 w 128"/>
                <a:gd name="T35" fmla="*/ 72 h 92"/>
                <a:gd name="T36" fmla="*/ 28 w 128"/>
                <a:gd name="T37" fmla="*/ 40 h 92"/>
                <a:gd name="T38" fmla="*/ 61 w 128"/>
                <a:gd name="T39" fmla="*/ 48 h 92"/>
                <a:gd name="T40" fmla="*/ 64 w 128"/>
                <a:gd name="T41" fmla="*/ 48 h 92"/>
                <a:gd name="T42" fmla="*/ 67 w 128"/>
                <a:gd name="T43" fmla="*/ 48 h 92"/>
                <a:gd name="T44" fmla="*/ 100 w 128"/>
                <a:gd name="T45" fmla="*/ 40 h 92"/>
                <a:gd name="T46" fmla="*/ 100 w 128"/>
                <a:gd name="T47" fmla="*/ 72 h 92"/>
                <a:gd name="T48" fmla="*/ 65 w 128"/>
                <a:gd name="T49" fmla="*/ 40 h 92"/>
                <a:gd name="T50" fmla="*/ 64 w 128"/>
                <a:gd name="T51" fmla="*/ 40 h 92"/>
                <a:gd name="T52" fmla="*/ 63 w 128"/>
                <a:gd name="T53" fmla="*/ 40 h 92"/>
                <a:gd name="T54" fmla="*/ 11 w 128"/>
                <a:gd name="T55" fmla="*/ 28 h 92"/>
                <a:gd name="T56" fmla="*/ 8 w 128"/>
                <a:gd name="T57" fmla="*/ 24 h 92"/>
                <a:gd name="T58" fmla="*/ 11 w 128"/>
                <a:gd name="T59" fmla="*/ 20 h 92"/>
                <a:gd name="T60" fmla="*/ 63 w 128"/>
                <a:gd name="T61" fmla="*/ 8 h 92"/>
                <a:gd name="T62" fmla="*/ 64 w 128"/>
                <a:gd name="T63" fmla="*/ 8 h 92"/>
                <a:gd name="T64" fmla="*/ 65 w 128"/>
                <a:gd name="T65" fmla="*/ 8 h 92"/>
                <a:gd name="T66" fmla="*/ 117 w 128"/>
                <a:gd name="T67" fmla="*/ 20 h 92"/>
                <a:gd name="T68" fmla="*/ 120 w 128"/>
                <a:gd name="T69" fmla="*/ 24 h 92"/>
                <a:gd name="T70" fmla="*/ 117 w 128"/>
                <a:gd name="T71" fmla="*/ 28 h 92"/>
                <a:gd name="T72" fmla="*/ 65 w 128"/>
                <a:gd name="T73" fmla="*/ 4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92">
                  <a:moveTo>
                    <a:pt x="128" y="24"/>
                  </a:moveTo>
                  <a:cubicBezTo>
                    <a:pt x="128" y="18"/>
                    <a:pt x="124" y="14"/>
                    <a:pt x="119" y="1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6" y="0"/>
                    <a:pt x="65" y="0"/>
                    <a:pt x="64" y="0"/>
                  </a:cubicBezTo>
                  <a:cubicBezTo>
                    <a:pt x="63" y="0"/>
                    <a:pt x="62" y="0"/>
                    <a:pt x="61" y="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4" y="14"/>
                    <a:pt x="0" y="18"/>
                    <a:pt x="0" y="24"/>
                  </a:cubicBezTo>
                  <a:cubicBezTo>
                    <a:pt x="0" y="30"/>
                    <a:pt x="4" y="34"/>
                    <a:pt x="9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83"/>
                    <a:pt x="32" y="92"/>
                    <a:pt x="64" y="92"/>
                  </a:cubicBezTo>
                  <a:cubicBezTo>
                    <a:pt x="96" y="92"/>
                    <a:pt x="108" y="83"/>
                    <a:pt x="108" y="72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4" y="34"/>
                    <a:pt x="128" y="30"/>
                    <a:pt x="128" y="24"/>
                  </a:cubicBezTo>
                  <a:close/>
                  <a:moveTo>
                    <a:pt x="100" y="72"/>
                  </a:moveTo>
                  <a:cubicBezTo>
                    <a:pt x="100" y="76"/>
                    <a:pt x="88" y="84"/>
                    <a:pt x="64" y="84"/>
                  </a:cubicBezTo>
                  <a:cubicBezTo>
                    <a:pt x="40" y="84"/>
                    <a:pt x="28" y="76"/>
                    <a:pt x="28" y="72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2" y="48"/>
                    <a:pt x="63" y="48"/>
                    <a:pt x="64" y="48"/>
                  </a:cubicBezTo>
                  <a:cubicBezTo>
                    <a:pt x="65" y="48"/>
                    <a:pt x="66" y="48"/>
                    <a:pt x="67" y="48"/>
                  </a:cubicBezTo>
                  <a:cubicBezTo>
                    <a:pt x="100" y="40"/>
                    <a:pt x="100" y="40"/>
                    <a:pt x="100" y="40"/>
                  </a:cubicBezTo>
                  <a:lnTo>
                    <a:pt x="100" y="72"/>
                  </a:lnTo>
                  <a:close/>
                  <a:moveTo>
                    <a:pt x="65" y="40"/>
                  </a:moveTo>
                  <a:cubicBezTo>
                    <a:pt x="65" y="40"/>
                    <a:pt x="64" y="40"/>
                    <a:pt x="64" y="40"/>
                  </a:cubicBezTo>
                  <a:cubicBezTo>
                    <a:pt x="64" y="40"/>
                    <a:pt x="63" y="40"/>
                    <a:pt x="63" y="4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9" y="27"/>
                    <a:pt x="8" y="26"/>
                    <a:pt x="8" y="24"/>
                  </a:cubicBezTo>
                  <a:cubicBezTo>
                    <a:pt x="8" y="22"/>
                    <a:pt x="9" y="21"/>
                    <a:pt x="11" y="2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4" y="8"/>
                    <a:pt x="64" y="8"/>
                  </a:cubicBezTo>
                  <a:cubicBezTo>
                    <a:pt x="64" y="8"/>
                    <a:pt x="65" y="8"/>
                    <a:pt x="65" y="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9" y="21"/>
                    <a:pt x="120" y="22"/>
                    <a:pt x="120" y="24"/>
                  </a:cubicBezTo>
                  <a:cubicBezTo>
                    <a:pt x="120" y="26"/>
                    <a:pt x="119" y="27"/>
                    <a:pt x="117" y="28"/>
                  </a:cubicBezTo>
                  <a:lnTo>
                    <a:pt x="6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7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41" name="Freeform 151"/>
            <p:cNvSpPr/>
            <p:nvPr/>
          </p:nvSpPr>
          <p:spPr bwMode="auto">
            <a:xfrm>
              <a:off x="449263" y="150813"/>
              <a:ext cx="30163" cy="169862"/>
            </a:xfrm>
            <a:custGeom>
              <a:avLst/>
              <a:gdLst>
                <a:gd name="T0" fmla="*/ 0 w 8"/>
                <a:gd name="T1" fmla="*/ 4 h 44"/>
                <a:gd name="T2" fmla="*/ 0 w 8"/>
                <a:gd name="T3" fmla="*/ 40 h 44"/>
                <a:gd name="T4" fmla="*/ 4 w 8"/>
                <a:gd name="T5" fmla="*/ 44 h 44"/>
                <a:gd name="T6" fmla="*/ 8 w 8"/>
                <a:gd name="T7" fmla="*/ 40 h 44"/>
                <a:gd name="T8" fmla="*/ 8 w 8"/>
                <a:gd name="T9" fmla="*/ 4 h 44"/>
                <a:gd name="T10" fmla="*/ 4 w 8"/>
                <a:gd name="T11" fmla="*/ 0 h 44"/>
                <a:gd name="T12" fmla="*/ 0 w 8"/>
                <a:gd name="T13" fmla="*/ 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4">
                  <a:moveTo>
                    <a:pt x="0" y="4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8" y="42"/>
                    <a:pt x="8" y="4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7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42" name="Oval 152"/>
            <p:cNvSpPr>
              <a:spLocks noChangeArrowheads="1"/>
            </p:cNvSpPr>
            <p:nvPr/>
          </p:nvSpPr>
          <p:spPr bwMode="auto">
            <a:xfrm>
              <a:off x="433388" y="336550"/>
              <a:ext cx="61913" cy="9207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7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sp>
        <p:nvSpPr>
          <p:cNvPr id="43" name="矩形 28"/>
          <p:cNvSpPr/>
          <p:nvPr/>
        </p:nvSpPr>
        <p:spPr>
          <a:xfrm>
            <a:off x="7621531" y="3674479"/>
            <a:ext cx="563057" cy="56305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sp>
        <p:nvSpPr>
          <p:cNvPr id="44" name="Freeform 28"/>
          <p:cNvSpPr>
            <a:spLocks noEditPoints="1"/>
          </p:cNvSpPr>
          <p:nvPr/>
        </p:nvSpPr>
        <p:spPr bwMode="auto">
          <a:xfrm>
            <a:off x="7792364" y="3831044"/>
            <a:ext cx="238873" cy="238873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rgbClr val="0D436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 sz="70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45" name="矩形 34"/>
          <p:cNvSpPr/>
          <p:nvPr/>
        </p:nvSpPr>
        <p:spPr>
          <a:xfrm>
            <a:off x="10120375" y="3319749"/>
            <a:ext cx="563057" cy="56305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grpSp>
        <p:nvGrpSpPr>
          <p:cNvPr id="46" name="Group 35"/>
          <p:cNvGrpSpPr/>
          <p:nvPr/>
        </p:nvGrpSpPr>
        <p:grpSpPr>
          <a:xfrm>
            <a:off x="10263949" y="3453894"/>
            <a:ext cx="277004" cy="274341"/>
            <a:chOff x="0" y="1589"/>
            <a:chExt cx="495294" cy="490530"/>
          </a:xfrm>
          <a:solidFill>
            <a:srgbClr val="0D4363"/>
          </a:solidFill>
        </p:grpSpPr>
        <p:sp>
          <p:nvSpPr>
            <p:cNvPr id="47" name="Freeform 166"/>
            <p:cNvSpPr>
              <a:spLocks noEditPoints="1"/>
            </p:cNvSpPr>
            <p:nvPr/>
          </p:nvSpPr>
          <p:spPr bwMode="auto">
            <a:xfrm>
              <a:off x="0" y="47624"/>
              <a:ext cx="452431" cy="444495"/>
            </a:xfrm>
            <a:custGeom>
              <a:avLst/>
              <a:gdLst>
                <a:gd name="T0" fmla="*/ 84 w 118"/>
                <a:gd name="T1" fmla="*/ 3 h 116"/>
                <a:gd name="T2" fmla="*/ 77 w 118"/>
                <a:gd name="T3" fmla="*/ 0 h 116"/>
                <a:gd name="T4" fmla="*/ 70 w 118"/>
                <a:gd name="T5" fmla="*/ 3 h 116"/>
                <a:gd name="T6" fmla="*/ 64 w 118"/>
                <a:gd name="T7" fmla="*/ 9 h 116"/>
                <a:gd name="T8" fmla="*/ 61 w 118"/>
                <a:gd name="T9" fmla="*/ 16 h 116"/>
                <a:gd name="T10" fmla="*/ 62 w 118"/>
                <a:gd name="T11" fmla="*/ 21 h 116"/>
                <a:gd name="T12" fmla="*/ 8 w 118"/>
                <a:gd name="T13" fmla="*/ 43 h 116"/>
                <a:gd name="T14" fmla="*/ 1 w 118"/>
                <a:gd name="T15" fmla="*/ 51 h 116"/>
                <a:gd name="T16" fmla="*/ 5 w 118"/>
                <a:gd name="T17" fmla="*/ 62 h 116"/>
                <a:gd name="T18" fmla="*/ 55 w 118"/>
                <a:gd name="T19" fmla="*/ 112 h 116"/>
                <a:gd name="T20" fmla="*/ 64 w 118"/>
                <a:gd name="T21" fmla="*/ 116 h 116"/>
                <a:gd name="T22" fmla="*/ 64 w 118"/>
                <a:gd name="T23" fmla="*/ 116 h 116"/>
                <a:gd name="T24" fmla="*/ 66 w 118"/>
                <a:gd name="T25" fmla="*/ 116 h 116"/>
                <a:gd name="T26" fmla="*/ 75 w 118"/>
                <a:gd name="T27" fmla="*/ 108 h 116"/>
                <a:gd name="T28" fmla="*/ 96 w 118"/>
                <a:gd name="T29" fmla="*/ 55 h 116"/>
                <a:gd name="T30" fmla="*/ 102 w 118"/>
                <a:gd name="T31" fmla="*/ 57 h 116"/>
                <a:gd name="T32" fmla="*/ 109 w 118"/>
                <a:gd name="T33" fmla="*/ 54 h 116"/>
                <a:gd name="T34" fmla="*/ 115 w 118"/>
                <a:gd name="T35" fmla="*/ 48 h 116"/>
                <a:gd name="T36" fmla="*/ 118 w 118"/>
                <a:gd name="T37" fmla="*/ 41 h 116"/>
                <a:gd name="T38" fmla="*/ 115 w 118"/>
                <a:gd name="T39" fmla="*/ 34 h 116"/>
                <a:gd name="T40" fmla="*/ 84 w 118"/>
                <a:gd name="T41" fmla="*/ 3 h 116"/>
                <a:gd name="T42" fmla="*/ 68 w 118"/>
                <a:gd name="T43" fmla="*/ 105 h 116"/>
                <a:gd name="T44" fmla="*/ 65 w 118"/>
                <a:gd name="T45" fmla="*/ 108 h 116"/>
                <a:gd name="T46" fmla="*/ 64 w 118"/>
                <a:gd name="T47" fmla="*/ 108 h 116"/>
                <a:gd name="T48" fmla="*/ 61 w 118"/>
                <a:gd name="T49" fmla="*/ 107 h 116"/>
                <a:gd name="T50" fmla="*/ 10 w 118"/>
                <a:gd name="T51" fmla="*/ 56 h 116"/>
                <a:gd name="T52" fmla="*/ 9 w 118"/>
                <a:gd name="T53" fmla="*/ 53 h 116"/>
                <a:gd name="T54" fmla="*/ 11 w 118"/>
                <a:gd name="T55" fmla="*/ 50 h 116"/>
                <a:gd name="T56" fmla="*/ 36 w 118"/>
                <a:gd name="T57" fmla="*/ 40 h 116"/>
                <a:gd name="T58" fmla="*/ 87 w 118"/>
                <a:gd name="T59" fmla="*/ 58 h 116"/>
                <a:gd name="T60" fmla="*/ 68 w 118"/>
                <a:gd name="T61" fmla="*/ 105 h 116"/>
                <a:gd name="T62" fmla="*/ 109 w 118"/>
                <a:gd name="T63" fmla="*/ 42 h 116"/>
                <a:gd name="T64" fmla="*/ 103 w 118"/>
                <a:gd name="T65" fmla="*/ 48 h 116"/>
                <a:gd name="T66" fmla="*/ 100 w 118"/>
                <a:gd name="T67" fmla="*/ 48 h 116"/>
                <a:gd name="T68" fmla="*/ 93 w 118"/>
                <a:gd name="T69" fmla="*/ 41 h 116"/>
                <a:gd name="T70" fmla="*/ 88 w 118"/>
                <a:gd name="T71" fmla="*/ 55 h 116"/>
                <a:gd name="T72" fmla="*/ 88 w 118"/>
                <a:gd name="T73" fmla="*/ 54 h 116"/>
                <a:gd name="T74" fmla="*/ 53 w 118"/>
                <a:gd name="T75" fmla="*/ 39 h 116"/>
                <a:gd name="T76" fmla="*/ 42 w 118"/>
                <a:gd name="T77" fmla="*/ 38 h 116"/>
                <a:gd name="T78" fmla="*/ 76 w 118"/>
                <a:gd name="T79" fmla="*/ 24 h 116"/>
                <a:gd name="T80" fmla="*/ 70 w 118"/>
                <a:gd name="T81" fmla="*/ 17 h 116"/>
                <a:gd name="T82" fmla="*/ 70 w 118"/>
                <a:gd name="T83" fmla="*/ 14 h 116"/>
                <a:gd name="T84" fmla="*/ 75 w 118"/>
                <a:gd name="T85" fmla="*/ 9 h 116"/>
                <a:gd name="T86" fmla="*/ 78 w 118"/>
                <a:gd name="T87" fmla="*/ 9 h 116"/>
                <a:gd name="T88" fmla="*/ 109 w 118"/>
                <a:gd name="T89" fmla="*/ 39 h 116"/>
                <a:gd name="T90" fmla="*/ 109 w 118"/>
                <a:gd name="T91" fmla="*/ 4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18" h="116">
                  <a:moveTo>
                    <a:pt x="84" y="3"/>
                  </a:moveTo>
                  <a:cubicBezTo>
                    <a:pt x="82" y="1"/>
                    <a:pt x="79" y="0"/>
                    <a:pt x="77" y="0"/>
                  </a:cubicBezTo>
                  <a:cubicBezTo>
                    <a:pt x="74" y="0"/>
                    <a:pt x="71" y="1"/>
                    <a:pt x="70" y="3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2" y="10"/>
                    <a:pt x="61" y="13"/>
                    <a:pt x="61" y="16"/>
                  </a:cubicBezTo>
                  <a:cubicBezTo>
                    <a:pt x="61" y="18"/>
                    <a:pt x="62" y="19"/>
                    <a:pt x="62" y="21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5" y="44"/>
                    <a:pt x="2" y="48"/>
                    <a:pt x="1" y="51"/>
                  </a:cubicBezTo>
                  <a:cubicBezTo>
                    <a:pt x="0" y="55"/>
                    <a:pt x="2" y="59"/>
                    <a:pt x="5" y="62"/>
                  </a:cubicBezTo>
                  <a:cubicBezTo>
                    <a:pt x="55" y="112"/>
                    <a:pt x="55" y="112"/>
                    <a:pt x="55" y="112"/>
                  </a:cubicBezTo>
                  <a:cubicBezTo>
                    <a:pt x="58" y="115"/>
                    <a:pt x="61" y="116"/>
                    <a:pt x="64" y="116"/>
                  </a:cubicBezTo>
                  <a:cubicBezTo>
                    <a:pt x="64" y="116"/>
                    <a:pt x="64" y="116"/>
                    <a:pt x="64" y="116"/>
                  </a:cubicBezTo>
                  <a:cubicBezTo>
                    <a:pt x="65" y="116"/>
                    <a:pt x="66" y="116"/>
                    <a:pt x="66" y="116"/>
                  </a:cubicBezTo>
                  <a:cubicBezTo>
                    <a:pt x="70" y="115"/>
                    <a:pt x="74" y="112"/>
                    <a:pt x="75" y="108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8" y="56"/>
                    <a:pt x="100" y="57"/>
                    <a:pt x="102" y="57"/>
                  </a:cubicBezTo>
                  <a:cubicBezTo>
                    <a:pt x="105" y="57"/>
                    <a:pt x="107" y="56"/>
                    <a:pt x="109" y="54"/>
                  </a:cubicBezTo>
                  <a:cubicBezTo>
                    <a:pt x="115" y="48"/>
                    <a:pt x="115" y="48"/>
                    <a:pt x="115" y="48"/>
                  </a:cubicBezTo>
                  <a:cubicBezTo>
                    <a:pt x="117" y="46"/>
                    <a:pt x="118" y="44"/>
                    <a:pt x="118" y="41"/>
                  </a:cubicBezTo>
                  <a:cubicBezTo>
                    <a:pt x="118" y="38"/>
                    <a:pt x="117" y="36"/>
                    <a:pt x="115" y="34"/>
                  </a:cubicBezTo>
                  <a:lnTo>
                    <a:pt x="84" y="3"/>
                  </a:lnTo>
                  <a:close/>
                  <a:moveTo>
                    <a:pt x="68" y="105"/>
                  </a:moveTo>
                  <a:cubicBezTo>
                    <a:pt x="67" y="107"/>
                    <a:pt x="66" y="108"/>
                    <a:pt x="65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3" y="108"/>
                    <a:pt x="62" y="108"/>
                    <a:pt x="61" y="107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9" y="56"/>
                    <a:pt x="9" y="54"/>
                    <a:pt x="9" y="53"/>
                  </a:cubicBezTo>
                  <a:cubicBezTo>
                    <a:pt x="9" y="52"/>
                    <a:pt x="10" y="51"/>
                    <a:pt x="11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53" y="46"/>
                    <a:pt x="70" y="40"/>
                    <a:pt x="87" y="58"/>
                  </a:cubicBezTo>
                  <a:lnTo>
                    <a:pt x="68" y="105"/>
                  </a:lnTo>
                  <a:close/>
                  <a:moveTo>
                    <a:pt x="109" y="42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3" y="49"/>
                    <a:pt x="101" y="49"/>
                    <a:pt x="100" y="4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76" y="42"/>
                    <a:pt x="64" y="41"/>
                    <a:pt x="53" y="39"/>
                  </a:cubicBezTo>
                  <a:cubicBezTo>
                    <a:pt x="49" y="39"/>
                    <a:pt x="46" y="38"/>
                    <a:pt x="42" y="38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9" y="16"/>
                    <a:pt x="69" y="15"/>
                    <a:pt x="70" y="14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6" y="8"/>
                    <a:pt x="77" y="8"/>
                    <a:pt x="78" y="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0" y="40"/>
                    <a:pt x="110" y="42"/>
                    <a:pt x="109" y="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7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48" name="Freeform 167"/>
            <p:cNvSpPr>
              <a:spLocks noEditPoints="1"/>
            </p:cNvSpPr>
            <p:nvPr/>
          </p:nvSpPr>
          <p:spPr bwMode="auto">
            <a:xfrm>
              <a:off x="219073" y="246061"/>
              <a:ext cx="76199" cy="76199"/>
            </a:xfrm>
            <a:custGeom>
              <a:avLst/>
              <a:gdLst>
                <a:gd name="T0" fmla="*/ 10 w 20"/>
                <a:gd name="T1" fmla="*/ 20 h 20"/>
                <a:gd name="T2" fmla="*/ 20 w 20"/>
                <a:gd name="T3" fmla="*/ 10 h 20"/>
                <a:gd name="T4" fmla="*/ 10 w 20"/>
                <a:gd name="T5" fmla="*/ 0 h 20"/>
                <a:gd name="T6" fmla="*/ 0 w 20"/>
                <a:gd name="T7" fmla="*/ 10 h 20"/>
                <a:gd name="T8" fmla="*/ 10 w 20"/>
                <a:gd name="T9" fmla="*/ 20 h 20"/>
                <a:gd name="T10" fmla="*/ 10 w 20"/>
                <a:gd name="T11" fmla="*/ 4 h 20"/>
                <a:gd name="T12" fmla="*/ 16 w 20"/>
                <a:gd name="T13" fmla="*/ 10 h 20"/>
                <a:gd name="T14" fmla="*/ 10 w 20"/>
                <a:gd name="T15" fmla="*/ 16 h 20"/>
                <a:gd name="T16" fmla="*/ 4 w 20"/>
                <a:gd name="T17" fmla="*/ 10 h 20"/>
                <a:gd name="T18" fmla="*/ 10 w 20"/>
                <a:gd name="T1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16" y="20"/>
                    <a:pt x="20" y="16"/>
                    <a:pt x="20" y="10"/>
                  </a:cubicBezTo>
                  <a:cubicBezTo>
                    <a:pt x="20" y="4"/>
                    <a:pt x="16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4" y="20"/>
                    <a:pt x="10" y="20"/>
                  </a:cubicBezTo>
                  <a:close/>
                  <a:moveTo>
                    <a:pt x="10" y="4"/>
                  </a:moveTo>
                  <a:cubicBezTo>
                    <a:pt x="13" y="4"/>
                    <a:pt x="16" y="7"/>
                    <a:pt x="16" y="10"/>
                  </a:cubicBezTo>
                  <a:cubicBezTo>
                    <a:pt x="16" y="13"/>
                    <a:pt x="13" y="16"/>
                    <a:pt x="10" y="16"/>
                  </a:cubicBezTo>
                  <a:cubicBezTo>
                    <a:pt x="7" y="16"/>
                    <a:pt x="4" y="13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7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49" name="Freeform 168"/>
            <p:cNvSpPr>
              <a:spLocks noEditPoints="1"/>
            </p:cNvSpPr>
            <p:nvPr/>
          </p:nvSpPr>
          <p:spPr bwMode="auto">
            <a:xfrm>
              <a:off x="419095" y="1589"/>
              <a:ext cx="76199" cy="76199"/>
            </a:xfrm>
            <a:custGeom>
              <a:avLst/>
              <a:gdLst>
                <a:gd name="T0" fmla="*/ 10 w 20"/>
                <a:gd name="T1" fmla="*/ 0 h 20"/>
                <a:gd name="T2" fmla="*/ 0 w 20"/>
                <a:gd name="T3" fmla="*/ 10 h 20"/>
                <a:gd name="T4" fmla="*/ 10 w 20"/>
                <a:gd name="T5" fmla="*/ 20 h 20"/>
                <a:gd name="T6" fmla="*/ 20 w 20"/>
                <a:gd name="T7" fmla="*/ 10 h 20"/>
                <a:gd name="T8" fmla="*/ 10 w 20"/>
                <a:gd name="T9" fmla="*/ 0 h 20"/>
                <a:gd name="T10" fmla="*/ 10 w 20"/>
                <a:gd name="T11" fmla="*/ 16 h 20"/>
                <a:gd name="T12" fmla="*/ 4 w 20"/>
                <a:gd name="T13" fmla="*/ 10 h 20"/>
                <a:gd name="T14" fmla="*/ 10 w 20"/>
                <a:gd name="T15" fmla="*/ 4 h 20"/>
                <a:gd name="T16" fmla="*/ 16 w 20"/>
                <a:gd name="T17" fmla="*/ 10 h 20"/>
                <a:gd name="T18" fmla="*/ 10 w 20"/>
                <a:gd name="T19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0"/>
                  </a:move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4" y="20"/>
                    <a:pt x="10" y="20"/>
                  </a:cubicBezTo>
                  <a:cubicBezTo>
                    <a:pt x="16" y="20"/>
                    <a:pt x="20" y="16"/>
                    <a:pt x="20" y="10"/>
                  </a:cubicBezTo>
                  <a:cubicBezTo>
                    <a:pt x="20" y="4"/>
                    <a:pt x="16" y="0"/>
                    <a:pt x="10" y="0"/>
                  </a:cubicBezTo>
                  <a:close/>
                  <a:moveTo>
                    <a:pt x="10" y="16"/>
                  </a:moveTo>
                  <a:cubicBezTo>
                    <a:pt x="7" y="16"/>
                    <a:pt x="4" y="13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ubicBezTo>
                    <a:pt x="13" y="4"/>
                    <a:pt x="16" y="7"/>
                    <a:pt x="16" y="10"/>
                  </a:cubicBezTo>
                  <a:cubicBezTo>
                    <a:pt x="16" y="13"/>
                    <a:pt x="13" y="16"/>
                    <a:pt x="10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7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50" name="Freeform 169"/>
            <p:cNvSpPr>
              <a:spLocks noEditPoints="1"/>
            </p:cNvSpPr>
            <p:nvPr/>
          </p:nvSpPr>
          <p:spPr bwMode="auto">
            <a:xfrm>
              <a:off x="126999" y="231774"/>
              <a:ext cx="61913" cy="60325"/>
            </a:xfrm>
            <a:custGeom>
              <a:avLst/>
              <a:gdLst>
                <a:gd name="T0" fmla="*/ 0 w 16"/>
                <a:gd name="T1" fmla="*/ 8 h 16"/>
                <a:gd name="T2" fmla="*/ 8 w 16"/>
                <a:gd name="T3" fmla="*/ 16 h 16"/>
                <a:gd name="T4" fmla="*/ 16 w 16"/>
                <a:gd name="T5" fmla="*/ 8 h 16"/>
                <a:gd name="T6" fmla="*/ 8 w 16"/>
                <a:gd name="T7" fmla="*/ 0 h 16"/>
                <a:gd name="T8" fmla="*/ 0 w 16"/>
                <a:gd name="T9" fmla="*/ 8 h 16"/>
                <a:gd name="T10" fmla="*/ 8 w 16"/>
                <a:gd name="T11" fmla="*/ 4 h 16"/>
                <a:gd name="T12" fmla="*/ 12 w 16"/>
                <a:gd name="T13" fmla="*/ 8 h 16"/>
                <a:gd name="T14" fmla="*/ 8 w 16"/>
                <a:gd name="T15" fmla="*/ 12 h 16"/>
                <a:gd name="T16" fmla="*/ 4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cubicBezTo>
                    <a:pt x="0" y="12"/>
                    <a:pt x="4" y="16"/>
                    <a:pt x="8" y="16"/>
                  </a:cubicBezTo>
                  <a:cubicBezTo>
                    <a:pt x="12" y="16"/>
                    <a:pt x="16" y="12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lose/>
                  <a:moveTo>
                    <a:pt x="8" y="4"/>
                  </a:moveTo>
                  <a:cubicBezTo>
                    <a:pt x="10" y="4"/>
                    <a:pt x="12" y="6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ubicBezTo>
                    <a:pt x="6" y="12"/>
                    <a:pt x="4" y="10"/>
                    <a:pt x="4" y="8"/>
                  </a:cubicBezTo>
                  <a:cubicBezTo>
                    <a:pt x="4" y="6"/>
                    <a:pt x="6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7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51" name="Oval 170"/>
            <p:cNvSpPr>
              <a:spLocks noChangeArrowheads="1"/>
            </p:cNvSpPr>
            <p:nvPr/>
          </p:nvSpPr>
          <p:spPr bwMode="auto">
            <a:xfrm>
              <a:off x="188912" y="338134"/>
              <a:ext cx="30164" cy="3016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7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52" name="Oval 171"/>
            <p:cNvSpPr>
              <a:spLocks noChangeArrowheads="1"/>
            </p:cNvSpPr>
            <p:nvPr/>
          </p:nvSpPr>
          <p:spPr bwMode="auto">
            <a:xfrm>
              <a:off x="433389" y="107949"/>
              <a:ext cx="31749" cy="3174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7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sp>
        <p:nvSpPr>
          <p:cNvPr id="53" name="矩形 46"/>
          <p:cNvSpPr/>
          <p:nvPr/>
        </p:nvSpPr>
        <p:spPr>
          <a:xfrm>
            <a:off x="5536815" y="2431667"/>
            <a:ext cx="563057" cy="56305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sp>
        <p:nvSpPr>
          <p:cNvPr id="54" name="Freeform 39"/>
          <p:cNvSpPr>
            <a:spLocks noEditPoints="1"/>
          </p:cNvSpPr>
          <p:nvPr/>
        </p:nvSpPr>
        <p:spPr bwMode="auto">
          <a:xfrm>
            <a:off x="5701806" y="2583685"/>
            <a:ext cx="253372" cy="252630"/>
          </a:xfrm>
          <a:custGeom>
            <a:avLst/>
            <a:gdLst/>
            <a:ahLst/>
            <a:cxnLst>
              <a:cxn ang="0">
                <a:pos x="176" y="48"/>
              </a:cxn>
              <a:cxn ang="0">
                <a:pos x="169" y="48"/>
              </a:cxn>
              <a:cxn ang="0">
                <a:pos x="169" y="54"/>
              </a:cxn>
              <a:cxn ang="0">
                <a:pos x="169" y="120"/>
              </a:cxn>
              <a:cxn ang="0">
                <a:pos x="169" y="127"/>
              </a:cxn>
              <a:cxn ang="0">
                <a:pos x="176" y="127"/>
              </a:cxn>
              <a:cxn ang="0">
                <a:pos x="176" y="48"/>
              </a:cxn>
              <a:cxn ang="0">
                <a:pos x="193" y="31"/>
              </a:cxn>
              <a:cxn ang="0">
                <a:pos x="80" y="31"/>
              </a:cxn>
              <a:cxn ang="0">
                <a:pos x="68" y="129"/>
              </a:cxn>
              <a:cxn ang="0">
                <a:pos x="10" y="188"/>
              </a:cxn>
              <a:cxn ang="0">
                <a:pos x="15" y="208"/>
              </a:cxn>
              <a:cxn ang="0">
                <a:pos x="35" y="214"/>
              </a:cxn>
              <a:cxn ang="0">
                <a:pos x="94" y="155"/>
              </a:cxn>
              <a:cxn ang="0">
                <a:pos x="193" y="144"/>
              </a:cxn>
              <a:cxn ang="0">
                <a:pos x="193" y="31"/>
              </a:cxn>
              <a:cxn ang="0">
                <a:pos x="183" y="134"/>
              </a:cxn>
              <a:cxn ang="0">
                <a:pos x="90" y="134"/>
              </a:cxn>
              <a:cxn ang="0">
                <a:pos x="90" y="41"/>
              </a:cxn>
              <a:cxn ang="0">
                <a:pos x="183" y="41"/>
              </a:cxn>
              <a:cxn ang="0">
                <a:pos x="183" y="134"/>
              </a:cxn>
            </a:cxnLst>
            <a:rect l="0" t="0" r="r" b="b"/>
            <a:pathLst>
              <a:path w="224" h="223">
                <a:moveTo>
                  <a:pt x="176" y="48"/>
                </a:moveTo>
                <a:cubicBezTo>
                  <a:pt x="174" y="46"/>
                  <a:pt x="171" y="46"/>
                  <a:pt x="169" y="48"/>
                </a:cubicBezTo>
                <a:cubicBezTo>
                  <a:pt x="167" y="50"/>
                  <a:pt x="167" y="53"/>
                  <a:pt x="169" y="54"/>
                </a:cubicBezTo>
                <a:cubicBezTo>
                  <a:pt x="187" y="73"/>
                  <a:pt x="187" y="102"/>
                  <a:pt x="169" y="120"/>
                </a:cubicBezTo>
                <a:cubicBezTo>
                  <a:pt x="167" y="122"/>
                  <a:pt x="167" y="125"/>
                  <a:pt x="169" y="127"/>
                </a:cubicBezTo>
                <a:cubicBezTo>
                  <a:pt x="171" y="129"/>
                  <a:pt x="174" y="129"/>
                  <a:pt x="176" y="127"/>
                </a:cubicBezTo>
                <a:cubicBezTo>
                  <a:pt x="197" y="105"/>
                  <a:pt x="197" y="70"/>
                  <a:pt x="176" y="48"/>
                </a:cubicBezTo>
                <a:close/>
                <a:moveTo>
                  <a:pt x="193" y="31"/>
                </a:moveTo>
                <a:cubicBezTo>
                  <a:pt x="161" y="0"/>
                  <a:pt x="111" y="0"/>
                  <a:pt x="80" y="31"/>
                </a:cubicBezTo>
                <a:cubicBezTo>
                  <a:pt x="53" y="58"/>
                  <a:pt x="49" y="98"/>
                  <a:pt x="68" y="129"/>
                </a:cubicBezTo>
                <a:cubicBezTo>
                  <a:pt x="10" y="188"/>
                  <a:pt x="10" y="188"/>
                  <a:pt x="10" y="188"/>
                </a:cubicBezTo>
                <a:cubicBezTo>
                  <a:pt x="10" y="188"/>
                  <a:pt x="0" y="194"/>
                  <a:pt x="15" y="208"/>
                </a:cubicBezTo>
                <a:cubicBezTo>
                  <a:pt x="30" y="223"/>
                  <a:pt x="35" y="214"/>
                  <a:pt x="35" y="214"/>
                </a:cubicBezTo>
                <a:cubicBezTo>
                  <a:pt x="94" y="155"/>
                  <a:pt x="94" y="155"/>
                  <a:pt x="94" y="155"/>
                </a:cubicBezTo>
                <a:cubicBezTo>
                  <a:pt x="125" y="174"/>
                  <a:pt x="166" y="170"/>
                  <a:pt x="193" y="144"/>
                </a:cubicBezTo>
                <a:cubicBezTo>
                  <a:pt x="224" y="113"/>
                  <a:pt x="224" y="62"/>
                  <a:pt x="193" y="31"/>
                </a:cubicBezTo>
                <a:close/>
                <a:moveTo>
                  <a:pt x="183" y="134"/>
                </a:moveTo>
                <a:cubicBezTo>
                  <a:pt x="157" y="160"/>
                  <a:pt x="115" y="160"/>
                  <a:pt x="90" y="134"/>
                </a:cubicBezTo>
                <a:cubicBezTo>
                  <a:pt x="64" y="108"/>
                  <a:pt x="64" y="67"/>
                  <a:pt x="90" y="41"/>
                </a:cubicBezTo>
                <a:cubicBezTo>
                  <a:pt x="115" y="15"/>
                  <a:pt x="157" y="15"/>
                  <a:pt x="183" y="41"/>
                </a:cubicBezTo>
                <a:cubicBezTo>
                  <a:pt x="208" y="67"/>
                  <a:pt x="208" y="108"/>
                  <a:pt x="183" y="134"/>
                </a:cubicBezTo>
                <a:close/>
              </a:path>
            </a:pathLst>
          </a:custGeom>
          <a:solidFill>
            <a:srgbClr val="0D436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ko-KR" altLang="en-US" sz="70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2956585" y="3513678"/>
            <a:ext cx="1421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2776800" y="3846833"/>
            <a:ext cx="1781499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090185" y="3092764"/>
            <a:ext cx="1421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910400" y="3425919"/>
            <a:ext cx="1781499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7223785" y="4297450"/>
            <a:ext cx="1421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7044000" y="4630605"/>
            <a:ext cx="1781499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9734756" y="3949108"/>
            <a:ext cx="1421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9554971" y="4282263"/>
            <a:ext cx="1781499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2956585" y="2351628"/>
            <a:ext cx="1421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20XX</a:t>
            </a:r>
            <a:endParaRPr lang="en-US" altLang="zh-CN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5147335" y="1989678"/>
            <a:ext cx="1421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20XX</a:t>
            </a:r>
            <a:endParaRPr lang="en-US" altLang="zh-CN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242835" y="3246978"/>
            <a:ext cx="1421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20XX</a:t>
            </a:r>
            <a:endParaRPr lang="en-US" altLang="zh-CN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9662185" y="2923128"/>
            <a:ext cx="1421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20XX</a:t>
            </a:r>
            <a:endParaRPr lang="en-US" altLang="zh-CN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67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38" grpId="0" bldLvl="0" animBg="1"/>
      <p:bldP spid="43" grpId="0" bldLvl="0" animBg="1"/>
      <p:bldP spid="44" grpId="0" bldLvl="0" animBg="1"/>
      <p:bldP spid="45" grpId="0" bldLvl="0" animBg="1"/>
      <p:bldP spid="53" grpId="0" bldLvl="0" animBg="1"/>
      <p:bldP spid="54" grpId="0" bldLvl="0" animBg="1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33" t="31099" r="20600" b="21532"/>
          <a:stretch>
            <a:fillRect/>
          </a:stretch>
        </p:blipFill>
        <p:spPr>
          <a:xfrm rot="10800000">
            <a:off x="-4455" y="3906370"/>
            <a:ext cx="4702014" cy="2938760"/>
          </a:xfrm>
          <a:prstGeom prst="rect">
            <a:avLst/>
          </a:prstGeom>
        </p:spPr>
      </p:pic>
      <p:sp>
        <p:nvSpPr>
          <p:cNvPr id="63" name="Freeform 5"/>
          <p:cNvSpPr/>
          <p:nvPr/>
        </p:nvSpPr>
        <p:spPr bwMode="auto">
          <a:xfrm rot="5400000">
            <a:off x="2246907" y="2203452"/>
            <a:ext cx="2623858" cy="232550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2663488" y="2706172"/>
            <a:ext cx="1791362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汉仪雅酷黑 75W" panose="020B0804020202020204" charset="-122"/>
                <a:sym typeface="+mn-lt"/>
              </a:rPr>
              <a:t>目录</a:t>
            </a:r>
            <a:endParaRPr lang="en-US" altLang="zh-CN" sz="6000" b="1" dirty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汉仪雅酷黑 75W" panose="020B0804020202020204" charset="-122"/>
              <a:sym typeface="+mn-lt"/>
            </a:endParaRPr>
          </a:p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雅酷黑 75W" panose="020B0804020202020204" charset="-122"/>
                <a:sym typeface="+mn-lt"/>
              </a:rPr>
              <a:t>Contents</a:t>
            </a:r>
            <a:endParaRPr lang="en-US" altLang="zh-CN" sz="28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雅酷黑 75W" panose="020B0804020202020204" charset="-122"/>
              <a:sym typeface="+mn-lt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5519936" y="877734"/>
            <a:ext cx="990600" cy="990600"/>
            <a:chOff x="6457950" y="1657350"/>
            <a:chExt cx="1047750" cy="1047750"/>
          </a:xfrm>
        </p:grpSpPr>
        <p:sp>
          <p:nvSpPr>
            <p:cNvPr id="67" name="椭圆 66"/>
            <p:cNvSpPr/>
            <p:nvPr/>
          </p:nvSpPr>
          <p:spPr>
            <a:xfrm>
              <a:off x="6562725" y="1762125"/>
              <a:ext cx="838200" cy="8382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 sz="2800" dirty="0">
                  <a:solidFill>
                    <a:schemeClr val="accent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1</a:t>
              </a:r>
              <a:endParaRPr lang="en-US" altLang="zh-CN" sz="28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6457950" y="1657350"/>
              <a:ext cx="1047750" cy="1047750"/>
            </a:xfrm>
            <a:prstGeom prst="ellipse">
              <a:avLst/>
            </a:prstGeom>
            <a:noFill/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5519936" y="2256591"/>
            <a:ext cx="990600" cy="990600"/>
            <a:chOff x="6457950" y="1657350"/>
            <a:chExt cx="1047750" cy="1047750"/>
          </a:xfrm>
        </p:grpSpPr>
        <p:sp>
          <p:nvSpPr>
            <p:cNvPr id="70" name="椭圆 69"/>
            <p:cNvSpPr/>
            <p:nvPr/>
          </p:nvSpPr>
          <p:spPr>
            <a:xfrm>
              <a:off x="6562725" y="1762125"/>
              <a:ext cx="838200" cy="8382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 sz="2800" dirty="0">
                  <a:solidFill>
                    <a:schemeClr val="accent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2</a:t>
              </a:r>
              <a:endParaRPr lang="en-US" altLang="zh-CN" sz="28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6457950" y="1657350"/>
              <a:ext cx="1047750" cy="1047750"/>
            </a:xfrm>
            <a:prstGeom prst="ellipse">
              <a:avLst/>
            </a:prstGeom>
            <a:noFill/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519936" y="3635448"/>
            <a:ext cx="990600" cy="990600"/>
            <a:chOff x="6457950" y="1657350"/>
            <a:chExt cx="1047750" cy="1047750"/>
          </a:xfrm>
        </p:grpSpPr>
        <p:sp>
          <p:nvSpPr>
            <p:cNvPr id="73" name="椭圆 72"/>
            <p:cNvSpPr/>
            <p:nvPr/>
          </p:nvSpPr>
          <p:spPr>
            <a:xfrm>
              <a:off x="6562725" y="1762125"/>
              <a:ext cx="838200" cy="8382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 sz="2800" dirty="0">
                  <a:solidFill>
                    <a:schemeClr val="accent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3</a:t>
              </a:r>
              <a:endParaRPr lang="en-US" altLang="zh-CN" sz="28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6457950" y="1657350"/>
              <a:ext cx="1047750" cy="1047750"/>
            </a:xfrm>
            <a:prstGeom prst="ellipse">
              <a:avLst/>
            </a:prstGeom>
            <a:noFill/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5519936" y="5014305"/>
            <a:ext cx="990600" cy="990600"/>
            <a:chOff x="6457950" y="1657350"/>
            <a:chExt cx="1047750" cy="1047750"/>
          </a:xfrm>
        </p:grpSpPr>
        <p:sp>
          <p:nvSpPr>
            <p:cNvPr id="76" name="椭圆 75"/>
            <p:cNvSpPr/>
            <p:nvPr/>
          </p:nvSpPr>
          <p:spPr>
            <a:xfrm>
              <a:off x="6562725" y="1762125"/>
              <a:ext cx="838200" cy="8382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 sz="2800" dirty="0">
                  <a:solidFill>
                    <a:schemeClr val="accent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4</a:t>
              </a:r>
              <a:endParaRPr lang="en-US" altLang="zh-CN" sz="28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sp>
          <p:nvSpPr>
            <p:cNvPr id="77" name="椭圆 76"/>
            <p:cNvSpPr/>
            <p:nvPr/>
          </p:nvSpPr>
          <p:spPr>
            <a:xfrm>
              <a:off x="6457950" y="1657350"/>
              <a:ext cx="1047750" cy="1047750"/>
            </a:xfrm>
            <a:prstGeom prst="ellipse">
              <a:avLst/>
            </a:prstGeom>
            <a:noFill/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sp>
        <p:nvSpPr>
          <p:cNvPr id="78" name="矩形 77"/>
          <p:cNvSpPr/>
          <p:nvPr/>
        </p:nvSpPr>
        <p:spPr>
          <a:xfrm>
            <a:off x="6679624" y="1124744"/>
            <a:ext cx="181102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工作回顾</a:t>
            </a:r>
            <a:endParaRPr lang="zh-CN" altLang="en-US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6679624" y="2503601"/>
            <a:ext cx="181102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自我评价</a:t>
            </a:r>
            <a:endParaRPr lang="zh-CN" altLang="en-US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6679624" y="3882458"/>
            <a:ext cx="181102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工作体会</a:t>
            </a:r>
            <a:endParaRPr lang="zh-CN" altLang="en-US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6684625" y="5261315"/>
            <a:ext cx="303212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工作规划和展望</a:t>
            </a:r>
            <a:endParaRPr lang="zh-CN" altLang="en-US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33" t="41671" r="31956" b="21532"/>
          <a:stretch>
            <a:fillRect/>
          </a:stretch>
        </p:blipFill>
        <p:spPr>
          <a:xfrm>
            <a:off x="8734029" y="0"/>
            <a:ext cx="3456384" cy="22828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bldLvl="0" animBg="1"/>
      <p:bldP spid="65" grpId="0"/>
      <p:bldP spid="78" grpId="0"/>
      <p:bldP spid="79" grpId="0"/>
      <p:bldP spid="80" grpId="0"/>
      <p:bldP spid="8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757789" y="1857001"/>
            <a:ext cx="2055366" cy="2055366"/>
            <a:chOff x="400614" y="153236"/>
            <a:chExt cx="1914458" cy="1914458"/>
          </a:xfrm>
        </p:grpSpPr>
        <p:grpSp>
          <p:nvGrpSpPr>
            <p:cNvPr id="9" name="组合 8"/>
            <p:cNvGrpSpPr/>
            <p:nvPr/>
          </p:nvGrpSpPr>
          <p:grpSpPr>
            <a:xfrm>
              <a:off x="400614" y="153236"/>
              <a:ext cx="1914458" cy="1914458"/>
              <a:chOff x="1677608" y="2996952"/>
              <a:chExt cx="1395643" cy="1395643"/>
            </a:xfrm>
          </p:grpSpPr>
          <p:sp>
            <p:nvSpPr>
              <p:cNvPr id="1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1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2" name="Rectangle 9"/>
            <p:cNvSpPr/>
            <p:nvPr/>
          </p:nvSpPr>
          <p:spPr>
            <a:xfrm>
              <a:off x="682768" y="799868"/>
              <a:ext cx="1350150" cy="692497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ctr"/>
              <a:r>
                <a:rPr lang="en-US" altLang="zh-CN" sz="4265" b="1" dirty="0" smtClean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04</a:t>
              </a:r>
              <a:endParaRPr lang="en-US" altLang="zh-CN" sz="4265" b="1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sp>
        <p:nvSpPr>
          <p:cNvPr id="7" name="TextBox 48"/>
          <p:cNvSpPr txBox="1"/>
          <p:nvPr/>
        </p:nvSpPr>
        <p:spPr>
          <a:xfrm>
            <a:off x="1949354" y="4199854"/>
            <a:ext cx="5567169" cy="9023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5865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工作规划和展望</a:t>
            </a:r>
            <a:endParaRPr lang="zh-CN" altLang="en-US" sz="5865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8" name="TextBox 49"/>
          <p:cNvSpPr txBox="1"/>
          <p:nvPr/>
        </p:nvSpPr>
        <p:spPr>
          <a:xfrm>
            <a:off x="2881728" y="5207543"/>
            <a:ext cx="3705885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-170626" y="-421763"/>
            <a:ext cx="1126972" cy="112682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205906" y="447925"/>
            <a:ext cx="654527" cy="65444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995497" y="-42030"/>
            <a:ext cx="654527" cy="654442"/>
            <a:chOff x="304800" y="673100"/>
            <a:chExt cx="4000500" cy="4000500"/>
          </a:xfrm>
          <a:solidFill>
            <a:schemeClr val="bg1">
              <a:lumMod val="95000"/>
            </a:schemeClr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2955827" y="353247"/>
            <a:ext cx="654527" cy="65444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911269" y="-701220"/>
            <a:ext cx="1463206" cy="1463014"/>
            <a:chOff x="304800" y="673100"/>
            <a:chExt cx="4000500" cy="4000500"/>
          </a:xfrm>
          <a:solidFill>
            <a:schemeClr val="bg1">
              <a:lumMod val="95000"/>
            </a:schemeClr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1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6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>
            <a:spLocks noChangeAspect="1"/>
          </p:cNvSpPr>
          <p:nvPr/>
        </p:nvSpPr>
        <p:spPr>
          <a:xfrm>
            <a:off x="1618143" y="2564904"/>
            <a:ext cx="2619300" cy="2619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cxnSp>
        <p:nvCxnSpPr>
          <p:cNvPr id="89" name="直接连接符 88"/>
          <p:cNvCxnSpPr>
            <a:stCxn id="50" idx="6"/>
            <a:endCxn id="87" idx="2"/>
          </p:cNvCxnSpPr>
          <p:nvPr/>
        </p:nvCxnSpPr>
        <p:spPr>
          <a:xfrm flipV="1">
            <a:off x="4237443" y="3862442"/>
            <a:ext cx="1675883" cy="12112"/>
          </a:xfrm>
          <a:prstGeom prst="line">
            <a:avLst/>
          </a:prstGeom>
          <a:ln w="28575">
            <a:solidFill>
              <a:srgbClr val="0D43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任意多边形 89"/>
          <p:cNvSpPr/>
          <p:nvPr/>
        </p:nvSpPr>
        <p:spPr>
          <a:xfrm>
            <a:off x="4596156" y="2163182"/>
            <a:ext cx="1328172" cy="1681230"/>
          </a:xfrm>
          <a:custGeom>
            <a:avLst/>
            <a:gdLst>
              <a:gd name="connsiteX0" fmla="*/ 1146628 w 1146628"/>
              <a:gd name="connsiteY0" fmla="*/ 0 h 1451428"/>
              <a:gd name="connsiteX1" fmla="*/ 435428 w 1146628"/>
              <a:gd name="connsiteY1" fmla="*/ 0 h 1451428"/>
              <a:gd name="connsiteX2" fmla="*/ 0 w 1146628"/>
              <a:gd name="connsiteY2" fmla="*/ 1451428 h 145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46628" h="1451428">
                <a:moveTo>
                  <a:pt x="1146628" y="0"/>
                </a:moveTo>
                <a:lnTo>
                  <a:pt x="435428" y="0"/>
                </a:lnTo>
                <a:lnTo>
                  <a:pt x="0" y="1451428"/>
                </a:lnTo>
              </a:path>
            </a:pathLst>
          </a:custGeom>
          <a:noFill/>
          <a:ln w="28575">
            <a:solidFill>
              <a:srgbClr val="0D43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1" name="任意多边形 90"/>
          <p:cNvSpPr/>
          <p:nvPr/>
        </p:nvSpPr>
        <p:spPr>
          <a:xfrm flipV="1">
            <a:off x="4604117" y="3844818"/>
            <a:ext cx="1328172" cy="1681230"/>
          </a:xfrm>
          <a:custGeom>
            <a:avLst/>
            <a:gdLst>
              <a:gd name="connsiteX0" fmla="*/ 1146628 w 1146628"/>
              <a:gd name="connsiteY0" fmla="*/ 0 h 1451428"/>
              <a:gd name="connsiteX1" fmla="*/ 435428 w 1146628"/>
              <a:gd name="connsiteY1" fmla="*/ 0 h 1451428"/>
              <a:gd name="connsiteX2" fmla="*/ 0 w 1146628"/>
              <a:gd name="connsiteY2" fmla="*/ 1451428 h 145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46628" h="1451428">
                <a:moveTo>
                  <a:pt x="1146628" y="0"/>
                </a:moveTo>
                <a:lnTo>
                  <a:pt x="435428" y="0"/>
                </a:lnTo>
                <a:lnTo>
                  <a:pt x="0" y="1451428"/>
                </a:lnTo>
              </a:path>
            </a:pathLst>
          </a:custGeom>
          <a:noFill/>
          <a:ln w="28575">
            <a:solidFill>
              <a:srgbClr val="0D43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6810728" y="1758792"/>
            <a:ext cx="318293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6810728" y="2091947"/>
            <a:ext cx="4124649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6810728" y="3397092"/>
            <a:ext cx="318293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6810728" y="3730247"/>
            <a:ext cx="4124649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6810728" y="5111592"/>
            <a:ext cx="318293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6810728" y="5444747"/>
            <a:ext cx="4124649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101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02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3" name="椭圆 102"/>
          <p:cNvSpPr>
            <a:spLocks noChangeAspect="1"/>
          </p:cNvSpPr>
          <p:nvPr/>
        </p:nvSpPr>
        <p:spPr>
          <a:xfrm>
            <a:off x="1751898" y="2711947"/>
            <a:ext cx="2351790" cy="235179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sp>
        <p:nvSpPr>
          <p:cNvPr id="104" name="Freeform 46"/>
          <p:cNvSpPr>
            <a:spLocks noEditPoints="1" noChangeArrowheads="1"/>
          </p:cNvSpPr>
          <p:nvPr/>
        </p:nvSpPr>
        <p:spPr bwMode="auto">
          <a:xfrm>
            <a:off x="2486051" y="3452308"/>
            <a:ext cx="840212" cy="820084"/>
          </a:xfrm>
          <a:custGeom>
            <a:avLst/>
            <a:gdLst>
              <a:gd name="T0" fmla="*/ 2147483647 w 97"/>
              <a:gd name="T1" fmla="*/ 2147483647 h 91"/>
              <a:gd name="T2" fmla="*/ 2147483647 w 97"/>
              <a:gd name="T3" fmla="*/ 2147483647 h 91"/>
              <a:gd name="T4" fmla="*/ 2147483647 w 97"/>
              <a:gd name="T5" fmla="*/ 2147483647 h 91"/>
              <a:gd name="T6" fmla="*/ 2147483647 w 97"/>
              <a:gd name="T7" fmla="*/ 2147483647 h 91"/>
              <a:gd name="T8" fmla="*/ 2147483647 w 97"/>
              <a:gd name="T9" fmla="*/ 2147483647 h 91"/>
              <a:gd name="T10" fmla="*/ 2147483647 w 97"/>
              <a:gd name="T11" fmla="*/ 2147483647 h 91"/>
              <a:gd name="T12" fmla="*/ 2147483647 w 97"/>
              <a:gd name="T13" fmla="*/ 2147483647 h 91"/>
              <a:gd name="T14" fmla="*/ 2147483647 w 97"/>
              <a:gd name="T15" fmla="*/ 2147483647 h 91"/>
              <a:gd name="T16" fmla="*/ 2147483647 w 97"/>
              <a:gd name="T17" fmla="*/ 2147483647 h 91"/>
              <a:gd name="T18" fmla="*/ 2147483647 w 97"/>
              <a:gd name="T19" fmla="*/ 2147483647 h 91"/>
              <a:gd name="T20" fmla="*/ 2147483647 w 97"/>
              <a:gd name="T21" fmla="*/ 2147483647 h 91"/>
              <a:gd name="T22" fmla="*/ 2147483647 w 97"/>
              <a:gd name="T23" fmla="*/ 2147483647 h 91"/>
              <a:gd name="T24" fmla="*/ 2147483647 w 97"/>
              <a:gd name="T25" fmla="*/ 2147483647 h 91"/>
              <a:gd name="T26" fmla="*/ 2147483647 w 97"/>
              <a:gd name="T27" fmla="*/ 2147483647 h 91"/>
              <a:gd name="T28" fmla="*/ 2147483647 w 97"/>
              <a:gd name="T29" fmla="*/ 2147483647 h 91"/>
              <a:gd name="T30" fmla="*/ 2147483647 w 97"/>
              <a:gd name="T31" fmla="*/ 2147483647 h 91"/>
              <a:gd name="T32" fmla="*/ 2147483647 w 97"/>
              <a:gd name="T33" fmla="*/ 2147483647 h 91"/>
              <a:gd name="T34" fmla="*/ 2147483647 w 97"/>
              <a:gd name="T35" fmla="*/ 2147483647 h 91"/>
              <a:gd name="T36" fmla="*/ 2147483647 w 97"/>
              <a:gd name="T37" fmla="*/ 2147483647 h 91"/>
              <a:gd name="T38" fmla="*/ 2147483647 w 97"/>
              <a:gd name="T39" fmla="*/ 2147483647 h 91"/>
              <a:gd name="T40" fmla="*/ 2147483647 w 97"/>
              <a:gd name="T41" fmla="*/ 2147483647 h 91"/>
              <a:gd name="T42" fmla="*/ 2147483647 w 97"/>
              <a:gd name="T43" fmla="*/ 2147483647 h 91"/>
              <a:gd name="T44" fmla="*/ 2147483647 w 97"/>
              <a:gd name="T45" fmla="*/ 2147483647 h 91"/>
              <a:gd name="T46" fmla="*/ 2147483647 w 97"/>
              <a:gd name="T47" fmla="*/ 2147483647 h 91"/>
              <a:gd name="T48" fmla="*/ 2147483647 w 97"/>
              <a:gd name="T49" fmla="*/ 2147483647 h 91"/>
              <a:gd name="T50" fmla="*/ 2147483647 w 97"/>
              <a:gd name="T51" fmla="*/ 2147483647 h 91"/>
              <a:gd name="T52" fmla="*/ 2147483647 w 97"/>
              <a:gd name="T53" fmla="*/ 2147483647 h 91"/>
              <a:gd name="T54" fmla="*/ 2147483647 w 97"/>
              <a:gd name="T55" fmla="*/ 2147483647 h 91"/>
              <a:gd name="T56" fmla="*/ 2147483647 w 97"/>
              <a:gd name="T57" fmla="*/ 2147483647 h 91"/>
              <a:gd name="T58" fmla="*/ 2147483647 w 97"/>
              <a:gd name="T59" fmla="*/ 2147483647 h 91"/>
              <a:gd name="T60" fmla="*/ 2147483647 w 97"/>
              <a:gd name="T61" fmla="*/ 2147483647 h 91"/>
              <a:gd name="T62" fmla="*/ 2147483647 w 97"/>
              <a:gd name="T63" fmla="*/ 2147483647 h 91"/>
              <a:gd name="T64" fmla="*/ 2147483647 w 97"/>
              <a:gd name="T65" fmla="*/ 2147483647 h 91"/>
              <a:gd name="T66" fmla="*/ 2147483647 w 97"/>
              <a:gd name="T67" fmla="*/ 2147483647 h 91"/>
              <a:gd name="T68" fmla="*/ 2147483647 w 97"/>
              <a:gd name="T69" fmla="*/ 2147483647 h 91"/>
              <a:gd name="T70" fmla="*/ 2147483647 w 97"/>
              <a:gd name="T71" fmla="*/ 2147483647 h 91"/>
              <a:gd name="T72" fmla="*/ 2147483647 w 97"/>
              <a:gd name="T73" fmla="*/ 2147483647 h 91"/>
              <a:gd name="T74" fmla="*/ 0 w 97"/>
              <a:gd name="T75" fmla="*/ 2147483647 h 91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w 97"/>
              <a:gd name="T115" fmla="*/ 0 h 91"/>
              <a:gd name="T116" fmla="*/ 97 w 97"/>
              <a:gd name="T117" fmla="*/ 91 h 91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T114" t="T115" r="T116" b="T117"/>
            <a:pathLst>
              <a:path w="97" h="91">
                <a:moveTo>
                  <a:pt x="18" y="0"/>
                </a:moveTo>
                <a:cubicBezTo>
                  <a:pt x="12" y="0"/>
                  <a:pt x="8" y="4"/>
                  <a:pt x="8" y="10"/>
                </a:cubicBezTo>
                <a:cubicBezTo>
                  <a:pt x="8" y="16"/>
                  <a:pt x="12" y="20"/>
                  <a:pt x="18" y="20"/>
                </a:cubicBezTo>
                <a:cubicBezTo>
                  <a:pt x="24" y="20"/>
                  <a:pt x="28" y="16"/>
                  <a:pt x="28" y="10"/>
                </a:cubicBezTo>
                <a:cubicBezTo>
                  <a:pt x="28" y="4"/>
                  <a:pt x="24" y="0"/>
                  <a:pt x="18" y="0"/>
                </a:cubicBezTo>
                <a:close/>
                <a:moveTo>
                  <a:pt x="41" y="45"/>
                </a:moveTo>
                <a:cubicBezTo>
                  <a:pt x="50" y="42"/>
                  <a:pt x="50" y="42"/>
                  <a:pt x="50" y="42"/>
                </a:cubicBezTo>
                <a:cubicBezTo>
                  <a:pt x="51" y="41"/>
                  <a:pt x="51" y="41"/>
                  <a:pt x="51" y="41"/>
                </a:cubicBezTo>
                <a:cubicBezTo>
                  <a:pt x="52" y="42"/>
                  <a:pt x="52" y="42"/>
                  <a:pt x="52" y="42"/>
                </a:cubicBezTo>
                <a:cubicBezTo>
                  <a:pt x="59" y="46"/>
                  <a:pt x="59" y="46"/>
                  <a:pt x="59" y="46"/>
                </a:cubicBezTo>
                <a:cubicBezTo>
                  <a:pt x="65" y="29"/>
                  <a:pt x="65" y="29"/>
                  <a:pt x="65" y="29"/>
                </a:cubicBezTo>
                <a:cubicBezTo>
                  <a:pt x="66" y="27"/>
                  <a:pt x="66" y="27"/>
                  <a:pt x="66" y="27"/>
                </a:cubicBezTo>
                <a:cubicBezTo>
                  <a:pt x="67" y="29"/>
                  <a:pt x="67" y="29"/>
                  <a:pt x="67" y="29"/>
                </a:cubicBezTo>
                <a:cubicBezTo>
                  <a:pt x="73" y="34"/>
                  <a:pt x="73" y="34"/>
                  <a:pt x="73" y="34"/>
                </a:cubicBezTo>
                <a:cubicBezTo>
                  <a:pt x="81" y="21"/>
                  <a:pt x="81" y="21"/>
                  <a:pt x="81" y="21"/>
                </a:cubicBezTo>
                <a:cubicBezTo>
                  <a:pt x="83" y="23"/>
                  <a:pt x="83" y="23"/>
                  <a:pt x="83" y="23"/>
                </a:cubicBezTo>
                <a:cubicBezTo>
                  <a:pt x="75" y="38"/>
                  <a:pt x="75" y="38"/>
                  <a:pt x="75" y="38"/>
                </a:cubicBezTo>
                <a:cubicBezTo>
                  <a:pt x="73" y="40"/>
                  <a:pt x="73" y="40"/>
                  <a:pt x="73" y="40"/>
                </a:cubicBezTo>
                <a:cubicBezTo>
                  <a:pt x="72" y="38"/>
                  <a:pt x="72" y="38"/>
                  <a:pt x="72" y="38"/>
                </a:cubicBezTo>
                <a:cubicBezTo>
                  <a:pt x="67" y="33"/>
                  <a:pt x="67" y="33"/>
                  <a:pt x="67" y="33"/>
                </a:cubicBezTo>
                <a:cubicBezTo>
                  <a:pt x="61" y="49"/>
                  <a:pt x="61" y="49"/>
                  <a:pt x="61" y="49"/>
                </a:cubicBezTo>
                <a:cubicBezTo>
                  <a:pt x="61" y="51"/>
                  <a:pt x="61" y="51"/>
                  <a:pt x="61" y="51"/>
                </a:cubicBezTo>
                <a:cubicBezTo>
                  <a:pt x="59" y="50"/>
                  <a:pt x="59" y="50"/>
                  <a:pt x="59" y="50"/>
                </a:cubicBezTo>
                <a:cubicBezTo>
                  <a:pt x="51" y="45"/>
                  <a:pt x="51" y="45"/>
                  <a:pt x="51" y="45"/>
                </a:cubicBezTo>
                <a:cubicBezTo>
                  <a:pt x="42" y="48"/>
                  <a:pt x="42" y="48"/>
                  <a:pt x="42" y="48"/>
                </a:cubicBezTo>
                <a:cubicBezTo>
                  <a:pt x="41" y="45"/>
                  <a:pt x="41" y="45"/>
                  <a:pt x="41" y="45"/>
                </a:cubicBezTo>
                <a:close/>
                <a:moveTo>
                  <a:pt x="43" y="86"/>
                </a:moveTo>
                <a:cubicBezTo>
                  <a:pt x="74" y="86"/>
                  <a:pt x="74" y="86"/>
                  <a:pt x="74" y="86"/>
                </a:cubicBezTo>
                <a:cubicBezTo>
                  <a:pt x="74" y="91"/>
                  <a:pt x="74" y="91"/>
                  <a:pt x="74" y="91"/>
                </a:cubicBezTo>
                <a:cubicBezTo>
                  <a:pt x="43" y="91"/>
                  <a:pt x="43" y="91"/>
                  <a:pt x="43" y="91"/>
                </a:cubicBezTo>
                <a:cubicBezTo>
                  <a:pt x="43" y="86"/>
                  <a:pt x="43" y="86"/>
                  <a:pt x="43" y="86"/>
                </a:cubicBezTo>
                <a:close/>
                <a:moveTo>
                  <a:pt x="63" y="68"/>
                </a:moveTo>
                <a:cubicBezTo>
                  <a:pt x="93" y="68"/>
                  <a:pt x="93" y="68"/>
                  <a:pt x="93" y="68"/>
                </a:cubicBezTo>
                <a:cubicBezTo>
                  <a:pt x="97" y="68"/>
                  <a:pt x="97" y="68"/>
                  <a:pt x="97" y="68"/>
                </a:cubicBezTo>
                <a:cubicBezTo>
                  <a:pt x="97" y="64"/>
                  <a:pt x="97" y="64"/>
                  <a:pt x="97" y="64"/>
                </a:cubicBezTo>
                <a:cubicBezTo>
                  <a:pt x="97" y="6"/>
                  <a:pt x="97" y="6"/>
                  <a:pt x="97" y="6"/>
                </a:cubicBezTo>
                <a:cubicBezTo>
                  <a:pt x="97" y="3"/>
                  <a:pt x="97" y="3"/>
                  <a:pt x="97" y="3"/>
                </a:cubicBezTo>
                <a:cubicBezTo>
                  <a:pt x="93" y="3"/>
                  <a:pt x="93" y="3"/>
                  <a:pt x="93" y="3"/>
                </a:cubicBezTo>
                <a:cubicBezTo>
                  <a:pt x="34" y="3"/>
                  <a:pt x="34" y="3"/>
                  <a:pt x="34" y="3"/>
                </a:cubicBezTo>
                <a:cubicBezTo>
                  <a:pt x="34" y="9"/>
                  <a:pt x="34" y="9"/>
                  <a:pt x="34" y="9"/>
                </a:cubicBezTo>
                <a:cubicBezTo>
                  <a:pt x="90" y="9"/>
                  <a:pt x="90" y="9"/>
                  <a:pt x="90" y="9"/>
                </a:cubicBezTo>
                <a:cubicBezTo>
                  <a:pt x="90" y="61"/>
                  <a:pt x="90" y="61"/>
                  <a:pt x="90" y="61"/>
                </a:cubicBezTo>
                <a:cubicBezTo>
                  <a:pt x="36" y="61"/>
                  <a:pt x="36" y="61"/>
                  <a:pt x="36" y="61"/>
                </a:cubicBezTo>
                <a:cubicBezTo>
                  <a:pt x="36" y="68"/>
                  <a:pt x="36" y="68"/>
                  <a:pt x="36" y="68"/>
                </a:cubicBezTo>
                <a:cubicBezTo>
                  <a:pt x="54" y="68"/>
                  <a:pt x="54" y="68"/>
                  <a:pt x="54" y="68"/>
                </a:cubicBezTo>
                <a:cubicBezTo>
                  <a:pt x="54" y="84"/>
                  <a:pt x="54" y="84"/>
                  <a:pt x="54" y="84"/>
                </a:cubicBezTo>
                <a:cubicBezTo>
                  <a:pt x="63" y="84"/>
                  <a:pt x="63" y="84"/>
                  <a:pt x="63" y="84"/>
                </a:cubicBezTo>
                <a:cubicBezTo>
                  <a:pt x="63" y="68"/>
                  <a:pt x="63" y="68"/>
                  <a:pt x="63" y="68"/>
                </a:cubicBezTo>
                <a:close/>
                <a:moveTo>
                  <a:pt x="0" y="50"/>
                </a:moveTo>
                <a:cubicBezTo>
                  <a:pt x="7" y="55"/>
                  <a:pt x="7" y="55"/>
                  <a:pt x="7" y="55"/>
                </a:cubicBezTo>
                <a:cubicBezTo>
                  <a:pt x="5" y="91"/>
                  <a:pt x="5" y="91"/>
                  <a:pt x="5" y="91"/>
                </a:cubicBezTo>
                <a:cubicBezTo>
                  <a:pt x="14" y="91"/>
                  <a:pt x="14" y="91"/>
                  <a:pt x="14" y="91"/>
                </a:cubicBezTo>
                <a:cubicBezTo>
                  <a:pt x="16" y="60"/>
                  <a:pt x="16" y="60"/>
                  <a:pt x="16" y="60"/>
                </a:cubicBezTo>
                <a:cubicBezTo>
                  <a:pt x="20" y="60"/>
                  <a:pt x="20" y="60"/>
                  <a:pt x="20" y="60"/>
                </a:cubicBezTo>
                <a:cubicBezTo>
                  <a:pt x="22" y="91"/>
                  <a:pt x="22" y="91"/>
                  <a:pt x="22" y="91"/>
                </a:cubicBezTo>
                <a:cubicBezTo>
                  <a:pt x="31" y="91"/>
                  <a:pt x="31" y="91"/>
                  <a:pt x="31" y="91"/>
                </a:cubicBezTo>
                <a:cubicBezTo>
                  <a:pt x="29" y="55"/>
                  <a:pt x="29" y="55"/>
                  <a:pt x="29" y="55"/>
                </a:cubicBezTo>
                <a:cubicBezTo>
                  <a:pt x="28" y="33"/>
                  <a:pt x="28" y="33"/>
                  <a:pt x="28" y="33"/>
                </a:cubicBezTo>
                <a:cubicBezTo>
                  <a:pt x="50" y="32"/>
                  <a:pt x="50" y="32"/>
                  <a:pt x="50" y="32"/>
                </a:cubicBezTo>
                <a:cubicBezTo>
                  <a:pt x="55" y="24"/>
                  <a:pt x="55" y="24"/>
                  <a:pt x="55" y="24"/>
                </a:cubicBezTo>
                <a:cubicBezTo>
                  <a:pt x="30" y="23"/>
                  <a:pt x="30" y="23"/>
                  <a:pt x="30" y="23"/>
                </a:cubicBezTo>
                <a:cubicBezTo>
                  <a:pt x="20" y="23"/>
                  <a:pt x="20" y="23"/>
                  <a:pt x="20" y="23"/>
                </a:cubicBezTo>
                <a:cubicBezTo>
                  <a:pt x="20" y="24"/>
                  <a:pt x="20" y="24"/>
                  <a:pt x="20" y="24"/>
                </a:cubicBezTo>
                <a:cubicBezTo>
                  <a:pt x="19" y="27"/>
                  <a:pt x="19" y="27"/>
                  <a:pt x="19" y="27"/>
                </a:cubicBezTo>
                <a:cubicBezTo>
                  <a:pt x="22" y="43"/>
                  <a:pt x="22" y="43"/>
                  <a:pt x="22" y="43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4" y="43"/>
                  <a:pt x="14" y="43"/>
                  <a:pt x="14" y="43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4"/>
                  <a:pt x="15" y="24"/>
                  <a:pt x="15" y="24"/>
                </a:cubicBezTo>
                <a:cubicBezTo>
                  <a:pt x="16" y="23"/>
                  <a:pt x="16" y="23"/>
                  <a:pt x="16" y="23"/>
                </a:cubicBezTo>
                <a:cubicBezTo>
                  <a:pt x="5" y="23"/>
                  <a:pt x="5" y="23"/>
                  <a:pt x="5" y="23"/>
                </a:cubicBezTo>
                <a:lnTo>
                  <a:pt x="0" y="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cs typeface="汉仪旗黑-55简" panose="00020600040101010101" charset="-128"/>
            </a:endParaRPr>
          </a:p>
        </p:txBody>
      </p:sp>
      <p:sp>
        <p:nvSpPr>
          <p:cNvPr id="86" name="椭圆 85"/>
          <p:cNvSpPr>
            <a:spLocks noChangeAspect="1"/>
          </p:cNvSpPr>
          <p:nvPr/>
        </p:nvSpPr>
        <p:spPr>
          <a:xfrm>
            <a:off x="5913326" y="1762231"/>
            <a:ext cx="833996" cy="83399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Arial" panose="020B0604020202090204" pitchFamily="34" charset="0"/>
              </a:rPr>
              <a:t>1</a:t>
            </a:r>
            <a:endParaRPr lang="en-US" altLang="zh-CN" sz="3200" dirty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87" name="椭圆 86"/>
          <p:cNvSpPr>
            <a:spLocks noChangeAspect="1"/>
          </p:cNvSpPr>
          <p:nvPr/>
        </p:nvSpPr>
        <p:spPr>
          <a:xfrm>
            <a:off x="5913326" y="3445443"/>
            <a:ext cx="833996" cy="83399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Arial" panose="020B0604020202090204" pitchFamily="34" charset="0"/>
              </a:rPr>
              <a:t>2</a:t>
            </a:r>
            <a:endParaRPr lang="en-US" altLang="zh-CN" sz="3200" dirty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88" name="椭圆 87"/>
          <p:cNvSpPr>
            <a:spLocks noChangeAspect="1"/>
          </p:cNvSpPr>
          <p:nvPr/>
        </p:nvSpPr>
        <p:spPr>
          <a:xfrm>
            <a:off x="5913326" y="5128654"/>
            <a:ext cx="833996" cy="833997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Arial" panose="020B0604020202090204" pitchFamily="34" charset="0"/>
              </a:rPr>
              <a:t>3</a:t>
            </a:r>
            <a:endParaRPr lang="en-US" altLang="zh-CN" sz="3200" dirty="0">
              <a:solidFill>
                <a:schemeClr val="accent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Arial" panose="020B060402020209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90" grpId="0" bldLvl="0" animBg="1"/>
      <p:bldP spid="91" grpId="0" bldLvl="0" animBg="1"/>
      <p:bldP spid="95" grpId="0"/>
      <p:bldP spid="96" grpId="0"/>
      <p:bldP spid="97" grpId="0"/>
      <p:bldP spid="98" grpId="0"/>
      <p:bldP spid="99" grpId="0"/>
      <p:bldP spid="100" grpId="0"/>
      <p:bldP spid="103" grpId="0" bldLvl="0" animBg="1"/>
      <p:bldP spid="86" grpId="0" bldLvl="0" animBg="1"/>
      <p:bldP spid="87" grpId="0" bldLvl="0" animBg="1"/>
      <p:bldP spid="88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14"/>
          <p:cNvSpPr/>
          <p:nvPr/>
        </p:nvSpPr>
        <p:spPr bwMode="auto">
          <a:xfrm>
            <a:off x="1833563" y="2939142"/>
            <a:ext cx="1731963" cy="1514475"/>
          </a:xfrm>
          <a:custGeom>
            <a:avLst/>
            <a:gdLst>
              <a:gd name="T0" fmla="*/ 0 w 1732808"/>
              <a:gd name="T1" fmla="*/ 227204 h 1514692"/>
              <a:gd name="T2" fmla="*/ 975106 w 1732808"/>
              <a:gd name="T3" fmla="*/ 227204 h 1514692"/>
              <a:gd name="T4" fmla="*/ 975106 w 1732808"/>
              <a:gd name="T5" fmla="*/ 0 h 1514692"/>
              <a:gd name="T6" fmla="*/ 1732174 w 1732808"/>
              <a:gd name="T7" fmla="*/ 757346 h 1514692"/>
              <a:gd name="T8" fmla="*/ 975106 w 1732808"/>
              <a:gd name="T9" fmla="*/ 1514692 h 1514692"/>
              <a:gd name="T10" fmla="*/ 975106 w 1732808"/>
              <a:gd name="T11" fmla="*/ 1287488 h 1514692"/>
              <a:gd name="T12" fmla="*/ 0 w 1732808"/>
              <a:gd name="T13" fmla="*/ 1287488 h 1514692"/>
              <a:gd name="T14" fmla="*/ 0 w 1732808"/>
              <a:gd name="T15" fmla="*/ 227204 h 1514692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732808"/>
              <a:gd name="T25" fmla="*/ 0 h 1514692"/>
              <a:gd name="T26" fmla="*/ 1732808 w 1732808"/>
              <a:gd name="T27" fmla="*/ 1514692 h 1514692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732808" h="1514692">
                <a:moveTo>
                  <a:pt x="0" y="227204"/>
                </a:moveTo>
                <a:lnTo>
                  <a:pt x="975462" y="227204"/>
                </a:lnTo>
                <a:lnTo>
                  <a:pt x="975462" y="0"/>
                </a:lnTo>
                <a:lnTo>
                  <a:pt x="1732808" y="757346"/>
                </a:lnTo>
                <a:lnTo>
                  <a:pt x="975462" y="1514692"/>
                </a:lnTo>
                <a:lnTo>
                  <a:pt x="975462" y="1287488"/>
                </a:lnTo>
                <a:lnTo>
                  <a:pt x="0" y="1287488"/>
                </a:lnTo>
                <a:lnTo>
                  <a:pt x="0" y="227204"/>
                </a:lnTo>
                <a:close/>
              </a:path>
            </a:pathLst>
          </a:custGeom>
          <a:solidFill>
            <a:srgbClr val="0D4363"/>
          </a:solidFill>
          <a:ln w="12700">
            <a:solidFill>
              <a:srgbClr val="FFFFFF"/>
            </a:solidFill>
            <a:miter lim="800000"/>
          </a:ln>
        </p:spPr>
        <p:txBody>
          <a:bodyPr lIns="139582" tIns="139582" rIns="139582" bIns="139582" anchor="ctr"/>
          <a:lstStyle/>
          <a:p>
            <a:pPr marL="742950" lvl="1" indent="-285750" defTabSz="889000"/>
            <a:endParaRPr lang="zh-CN" altLang="en-US" sz="2000"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  <a:p>
            <a:pPr marL="742950" lvl="1" indent="-285750" defTabSz="889000"/>
            <a:endParaRPr lang="zh-CN" altLang="en-US" sz="2000"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79" name="任意多边形 15"/>
          <p:cNvSpPr/>
          <p:nvPr/>
        </p:nvSpPr>
        <p:spPr bwMode="auto">
          <a:xfrm>
            <a:off x="1400176" y="3262992"/>
            <a:ext cx="866775" cy="866775"/>
          </a:xfrm>
          <a:custGeom>
            <a:avLst/>
            <a:gdLst>
              <a:gd name="T0" fmla="*/ 0 w 866404"/>
              <a:gd name="T1" fmla="*/ 433697 h 866404"/>
              <a:gd name="T2" fmla="*/ 433838 w 866404"/>
              <a:gd name="T3" fmla="*/ 0 h 866404"/>
              <a:gd name="T4" fmla="*/ 867674 w 866404"/>
              <a:gd name="T5" fmla="*/ 433697 h 866404"/>
              <a:gd name="T6" fmla="*/ 433838 w 866404"/>
              <a:gd name="T7" fmla="*/ 867394 h 866404"/>
              <a:gd name="T8" fmla="*/ 0 w 866404"/>
              <a:gd name="T9" fmla="*/ 433697 h 86640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66404"/>
              <a:gd name="T16" fmla="*/ 0 h 866404"/>
              <a:gd name="T17" fmla="*/ 866404 w 866404"/>
              <a:gd name="T18" fmla="*/ 866404 h 86640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66404" h="866404">
                <a:moveTo>
                  <a:pt x="0" y="433202"/>
                </a:moveTo>
                <a:cubicBezTo>
                  <a:pt x="0" y="193951"/>
                  <a:pt x="193951" y="0"/>
                  <a:pt x="433202" y="0"/>
                </a:cubicBezTo>
                <a:cubicBezTo>
                  <a:pt x="672453" y="0"/>
                  <a:pt x="866404" y="193951"/>
                  <a:pt x="866404" y="433202"/>
                </a:cubicBezTo>
                <a:cubicBezTo>
                  <a:pt x="866404" y="672453"/>
                  <a:pt x="672453" y="866404"/>
                  <a:pt x="433202" y="866404"/>
                </a:cubicBezTo>
                <a:cubicBezTo>
                  <a:pt x="193951" y="866404"/>
                  <a:pt x="0" y="672453"/>
                  <a:pt x="0" y="43320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Arial" panose="020B0604020202090204" pitchFamily="34" charset="0"/>
              </a:rPr>
              <a:t>1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80" name="Freeform 13"/>
          <p:cNvSpPr/>
          <p:nvPr/>
        </p:nvSpPr>
        <p:spPr bwMode="auto">
          <a:xfrm>
            <a:off x="2602497" y="3522573"/>
            <a:ext cx="371526" cy="347612"/>
          </a:xfrm>
          <a:custGeom>
            <a:avLst/>
            <a:gdLst>
              <a:gd name="T0" fmla="*/ 338379 w 257"/>
              <a:gd name="T1" fmla="*/ 34622 h 241"/>
              <a:gd name="T2" fmla="*/ 266076 w 257"/>
              <a:gd name="T3" fmla="*/ 0 h 241"/>
              <a:gd name="T4" fmla="*/ 199557 w 257"/>
              <a:gd name="T5" fmla="*/ 34622 h 241"/>
              <a:gd name="T6" fmla="*/ 28921 w 257"/>
              <a:gd name="T7" fmla="*/ 207732 h 241"/>
              <a:gd name="T8" fmla="*/ 28921 w 257"/>
              <a:gd name="T9" fmla="*/ 317368 h 241"/>
              <a:gd name="T10" fmla="*/ 137376 w 257"/>
              <a:gd name="T11" fmla="*/ 317368 h 241"/>
              <a:gd name="T12" fmla="*/ 299336 w 257"/>
              <a:gd name="T13" fmla="*/ 152914 h 241"/>
              <a:gd name="T14" fmla="*/ 306566 w 257"/>
              <a:gd name="T15" fmla="*/ 64916 h 241"/>
              <a:gd name="T16" fmla="*/ 221248 w 257"/>
              <a:gd name="T17" fmla="*/ 73572 h 241"/>
              <a:gd name="T18" fmla="*/ 63627 w 257"/>
              <a:gd name="T19" fmla="*/ 235141 h 241"/>
              <a:gd name="T20" fmla="*/ 63627 w 257"/>
              <a:gd name="T21" fmla="*/ 251009 h 241"/>
              <a:gd name="T22" fmla="*/ 79534 w 257"/>
              <a:gd name="T23" fmla="*/ 251009 h 241"/>
              <a:gd name="T24" fmla="*/ 237155 w 257"/>
              <a:gd name="T25" fmla="*/ 89440 h 241"/>
              <a:gd name="T26" fmla="*/ 292105 w 257"/>
              <a:gd name="T27" fmla="*/ 80785 h 241"/>
              <a:gd name="T28" fmla="*/ 283429 w 257"/>
              <a:gd name="T29" fmla="*/ 137045 h 241"/>
              <a:gd name="T30" fmla="*/ 121470 w 257"/>
              <a:gd name="T31" fmla="*/ 301499 h 241"/>
              <a:gd name="T32" fmla="*/ 44828 w 257"/>
              <a:gd name="T33" fmla="*/ 301499 h 241"/>
              <a:gd name="T34" fmla="*/ 44828 w 257"/>
              <a:gd name="T35" fmla="*/ 223600 h 241"/>
              <a:gd name="T36" fmla="*/ 215464 w 257"/>
              <a:gd name="T37" fmla="*/ 49048 h 241"/>
              <a:gd name="T38" fmla="*/ 266076 w 257"/>
              <a:gd name="T39" fmla="*/ 23081 h 241"/>
              <a:gd name="T40" fmla="*/ 322473 w 257"/>
              <a:gd name="T41" fmla="*/ 50490 h 241"/>
              <a:gd name="T42" fmla="*/ 348502 w 257"/>
              <a:gd name="T43" fmla="*/ 106751 h 241"/>
              <a:gd name="T44" fmla="*/ 322473 w 257"/>
              <a:gd name="T45" fmla="*/ 160126 h 241"/>
              <a:gd name="T46" fmla="*/ 227032 w 257"/>
              <a:gd name="T47" fmla="*/ 256779 h 241"/>
              <a:gd name="T48" fmla="*/ 227032 w 257"/>
              <a:gd name="T49" fmla="*/ 272648 h 241"/>
              <a:gd name="T50" fmla="*/ 242939 w 257"/>
              <a:gd name="T51" fmla="*/ 272648 h 241"/>
              <a:gd name="T52" fmla="*/ 336933 w 257"/>
              <a:gd name="T53" fmla="*/ 175995 h 241"/>
              <a:gd name="T54" fmla="*/ 370193 w 257"/>
              <a:gd name="T55" fmla="*/ 108194 h 241"/>
              <a:gd name="T56" fmla="*/ 338379 w 257"/>
              <a:gd name="T57" fmla="*/ 34622 h 241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57" h="241">
                <a:moveTo>
                  <a:pt x="234" y="24"/>
                </a:moveTo>
                <a:cubicBezTo>
                  <a:pt x="218" y="8"/>
                  <a:pt x="201" y="0"/>
                  <a:pt x="184" y="0"/>
                </a:cubicBezTo>
                <a:cubicBezTo>
                  <a:pt x="156" y="2"/>
                  <a:pt x="138" y="23"/>
                  <a:pt x="138" y="24"/>
                </a:cubicBezTo>
                <a:cubicBezTo>
                  <a:pt x="20" y="144"/>
                  <a:pt x="20" y="144"/>
                  <a:pt x="20" y="144"/>
                </a:cubicBezTo>
                <a:cubicBezTo>
                  <a:pt x="0" y="165"/>
                  <a:pt x="0" y="199"/>
                  <a:pt x="20" y="220"/>
                </a:cubicBezTo>
                <a:cubicBezTo>
                  <a:pt x="41" y="241"/>
                  <a:pt x="74" y="241"/>
                  <a:pt x="95" y="220"/>
                </a:cubicBezTo>
                <a:cubicBezTo>
                  <a:pt x="207" y="106"/>
                  <a:pt x="207" y="106"/>
                  <a:pt x="207" y="106"/>
                </a:cubicBezTo>
                <a:cubicBezTo>
                  <a:pt x="224" y="88"/>
                  <a:pt x="227" y="61"/>
                  <a:pt x="212" y="45"/>
                </a:cubicBezTo>
                <a:cubicBezTo>
                  <a:pt x="198" y="30"/>
                  <a:pt x="171" y="33"/>
                  <a:pt x="153" y="51"/>
                </a:cubicBezTo>
                <a:cubicBezTo>
                  <a:pt x="44" y="163"/>
                  <a:pt x="44" y="163"/>
                  <a:pt x="44" y="163"/>
                </a:cubicBezTo>
                <a:cubicBezTo>
                  <a:pt x="41" y="166"/>
                  <a:pt x="41" y="171"/>
                  <a:pt x="44" y="174"/>
                </a:cubicBezTo>
                <a:cubicBezTo>
                  <a:pt x="47" y="177"/>
                  <a:pt x="52" y="177"/>
                  <a:pt x="55" y="174"/>
                </a:cubicBezTo>
                <a:cubicBezTo>
                  <a:pt x="164" y="62"/>
                  <a:pt x="164" y="62"/>
                  <a:pt x="164" y="62"/>
                </a:cubicBezTo>
                <a:cubicBezTo>
                  <a:pt x="176" y="50"/>
                  <a:pt x="193" y="47"/>
                  <a:pt x="202" y="56"/>
                </a:cubicBezTo>
                <a:cubicBezTo>
                  <a:pt x="210" y="65"/>
                  <a:pt x="208" y="83"/>
                  <a:pt x="196" y="95"/>
                </a:cubicBezTo>
                <a:cubicBezTo>
                  <a:pt x="84" y="209"/>
                  <a:pt x="84" y="209"/>
                  <a:pt x="84" y="209"/>
                </a:cubicBezTo>
                <a:cubicBezTo>
                  <a:pt x="70" y="225"/>
                  <a:pt x="46" y="225"/>
                  <a:pt x="31" y="209"/>
                </a:cubicBezTo>
                <a:cubicBezTo>
                  <a:pt x="16" y="194"/>
                  <a:pt x="16" y="170"/>
                  <a:pt x="31" y="155"/>
                </a:cubicBezTo>
                <a:cubicBezTo>
                  <a:pt x="149" y="34"/>
                  <a:pt x="149" y="34"/>
                  <a:pt x="149" y="34"/>
                </a:cubicBezTo>
                <a:cubicBezTo>
                  <a:pt x="149" y="34"/>
                  <a:pt x="163" y="17"/>
                  <a:pt x="184" y="16"/>
                </a:cubicBezTo>
                <a:cubicBezTo>
                  <a:pt x="197" y="15"/>
                  <a:pt x="210" y="22"/>
                  <a:pt x="223" y="35"/>
                </a:cubicBezTo>
                <a:cubicBezTo>
                  <a:pt x="236" y="47"/>
                  <a:pt x="242" y="61"/>
                  <a:pt x="241" y="74"/>
                </a:cubicBezTo>
                <a:cubicBezTo>
                  <a:pt x="240" y="95"/>
                  <a:pt x="224" y="111"/>
                  <a:pt x="223" y="111"/>
                </a:cubicBezTo>
                <a:cubicBezTo>
                  <a:pt x="157" y="178"/>
                  <a:pt x="157" y="178"/>
                  <a:pt x="157" y="178"/>
                </a:cubicBezTo>
                <a:cubicBezTo>
                  <a:pt x="155" y="181"/>
                  <a:pt x="155" y="186"/>
                  <a:pt x="157" y="189"/>
                </a:cubicBezTo>
                <a:cubicBezTo>
                  <a:pt x="160" y="192"/>
                  <a:pt x="165" y="192"/>
                  <a:pt x="168" y="189"/>
                </a:cubicBezTo>
                <a:cubicBezTo>
                  <a:pt x="233" y="122"/>
                  <a:pt x="233" y="122"/>
                  <a:pt x="233" y="122"/>
                </a:cubicBezTo>
                <a:cubicBezTo>
                  <a:pt x="234" y="122"/>
                  <a:pt x="255" y="103"/>
                  <a:pt x="256" y="75"/>
                </a:cubicBezTo>
                <a:cubicBezTo>
                  <a:pt x="257" y="57"/>
                  <a:pt x="249" y="40"/>
                  <a:pt x="234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 lang="zh-CN" altLang="en-US" sz="2000"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81" name="任意多边形 18"/>
          <p:cNvSpPr/>
          <p:nvPr/>
        </p:nvSpPr>
        <p:spPr bwMode="auto">
          <a:xfrm>
            <a:off x="6381751" y="2939142"/>
            <a:ext cx="1733550" cy="1514475"/>
          </a:xfrm>
          <a:custGeom>
            <a:avLst/>
            <a:gdLst>
              <a:gd name="T0" fmla="*/ 0 w 1732808"/>
              <a:gd name="T1" fmla="*/ 227204 h 1514692"/>
              <a:gd name="T2" fmla="*/ 975462 w 1732808"/>
              <a:gd name="T3" fmla="*/ 227204 h 1514692"/>
              <a:gd name="T4" fmla="*/ 975462 w 1732808"/>
              <a:gd name="T5" fmla="*/ 0 h 1514692"/>
              <a:gd name="T6" fmla="*/ 1732808 w 1732808"/>
              <a:gd name="T7" fmla="*/ 757346 h 1514692"/>
              <a:gd name="T8" fmla="*/ 975462 w 1732808"/>
              <a:gd name="T9" fmla="*/ 1514692 h 1514692"/>
              <a:gd name="T10" fmla="*/ 975462 w 1732808"/>
              <a:gd name="T11" fmla="*/ 1287488 h 1514692"/>
              <a:gd name="T12" fmla="*/ 0 w 1732808"/>
              <a:gd name="T13" fmla="*/ 1287488 h 1514692"/>
              <a:gd name="T14" fmla="*/ 0 w 1732808"/>
              <a:gd name="T15" fmla="*/ 227204 h 1514692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732808"/>
              <a:gd name="T25" fmla="*/ 0 h 1514692"/>
              <a:gd name="T26" fmla="*/ 1732808 w 1732808"/>
              <a:gd name="T27" fmla="*/ 1514692 h 1514692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732808" h="1514692">
                <a:moveTo>
                  <a:pt x="0" y="227204"/>
                </a:moveTo>
                <a:lnTo>
                  <a:pt x="975462" y="227204"/>
                </a:lnTo>
                <a:lnTo>
                  <a:pt x="975462" y="0"/>
                </a:lnTo>
                <a:lnTo>
                  <a:pt x="1732808" y="757346"/>
                </a:lnTo>
                <a:lnTo>
                  <a:pt x="975462" y="1514692"/>
                </a:lnTo>
                <a:lnTo>
                  <a:pt x="975462" y="1287488"/>
                </a:lnTo>
                <a:lnTo>
                  <a:pt x="0" y="1287488"/>
                </a:lnTo>
                <a:lnTo>
                  <a:pt x="0" y="227204"/>
                </a:lnTo>
                <a:close/>
              </a:path>
            </a:pathLst>
          </a:custGeom>
          <a:solidFill>
            <a:srgbClr val="0D4363"/>
          </a:solidFill>
          <a:ln w="12700">
            <a:solidFill>
              <a:srgbClr val="FFFFFF"/>
            </a:solidFill>
            <a:miter lim="800000"/>
          </a:ln>
        </p:spPr>
        <p:txBody>
          <a:bodyPr lIns="139582" tIns="139582" rIns="139582" bIns="139582" anchor="ctr"/>
          <a:lstStyle/>
          <a:p>
            <a:pPr marL="742950" lvl="1" indent="-285750" defTabSz="889000"/>
            <a:endParaRPr lang="zh-CN" altLang="en-US" sz="2000"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  <a:p>
            <a:pPr marL="742950" lvl="1" indent="-285750" defTabSz="889000"/>
            <a:endParaRPr lang="zh-CN" altLang="en-US" sz="2000"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82" name="任意多边形 19"/>
          <p:cNvSpPr/>
          <p:nvPr/>
        </p:nvSpPr>
        <p:spPr bwMode="auto">
          <a:xfrm>
            <a:off x="5948363" y="3262992"/>
            <a:ext cx="866775" cy="866775"/>
          </a:xfrm>
          <a:custGeom>
            <a:avLst/>
            <a:gdLst>
              <a:gd name="T0" fmla="*/ 0 w 866404"/>
              <a:gd name="T1" fmla="*/ 433697 h 866404"/>
              <a:gd name="T2" fmla="*/ 433202 w 866404"/>
              <a:gd name="T3" fmla="*/ 0 h 866404"/>
              <a:gd name="T4" fmla="*/ 866404 w 866404"/>
              <a:gd name="T5" fmla="*/ 433697 h 866404"/>
              <a:gd name="T6" fmla="*/ 433202 w 866404"/>
              <a:gd name="T7" fmla="*/ 867394 h 866404"/>
              <a:gd name="T8" fmla="*/ 0 w 866404"/>
              <a:gd name="T9" fmla="*/ 433697 h 86640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66404"/>
              <a:gd name="T16" fmla="*/ 0 h 866404"/>
              <a:gd name="T17" fmla="*/ 866404 w 866404"/>
              <a:gd name="T18" fmla="*/ 866404 h 86640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66404" h="866404">
                <a:moveTo>
                  <a:pt x="0" y="433202"/>
                </a:moveTo>
                <a:cubicBezTo>
                  <a:pt x="0" y="193951"/>
                  <a:pt x="193951" y="0"/>
                  <a:pt x="433202" y="0"/>
                </a:cubicBezTo>
                <a:cubicBezTo>
                  <a:pt x="672453" y="0"/>
                  <a:pt x="866404" y="193951"/>
                  <a:pt x="866404" y="433202"/>
                </a:cubicBezTo>
                <a:cubicBezTo>
                  <a:pt x="866404" y="672453"/>
                  <a:pt x="672453" y="866404"/>
                  <a:pt x="433202" y="866404"/>
                </a:cubicBezTo>
                <a:cubicBezTo>
                  <a:pt x="193951" y="866404"/>
                  <a:pt x="0" y="672453"/>
                  <a:pt x="0" y="43320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>
                <a:solidFill>
                  <a:schemeClr val="tx1">
                    <a:lumMod val="75000"/>
                    <a:lumOff val="2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Arial" panose="020B0604020202090204" pitchFamily="34" charset="0"/>
              </a:rPr>
              <a:t>3</a:t>
            </a:r>
            <a:endParaRPr lang="en-US" altLang="zh-CN" sz="3200">
              <a:solidFill>
                <a:schemeClr val="tx1">
                  <a:lumMod val="75000"/>
                  <a:lumOff val="2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83" name="Freeform 14"/>
          <p:cNvSpPr>
            <a:spLocks noEditPoints="1"/>
          </p:cNvSpPr>
          <p:nvPr/>
        </p:nvSpPr>
        <p:spPr bwMode="auto">
          <a:xfrm>
            <a:off x="7161160" y="3520177"/>
            <a:ext cx="352608" cy="352407"/>
          </a:xfrm>
          <a:custGeom>
            <a:avLst/>
            <a:gdLst>
              <a:gd name="T0" fmla="*/ 136667 w 147"/>
              <a:gd name="T1" fmla="*/ 352457 h 147"/>
              <a:gd name="T2" fmla="*/ 0 w 147"/>
              <a:gd name="T3" fmla="*/ 0 h 147"/>
              <a:gd name="T4" fmla="*/ 352457 w 147"/>
              <a:gd name="T5" fmla="*/ 148655 h 147"/>
              <a:gd name="T6" fmla="*/ 189416 w 147"/>
              <a:gd name="T7" fmla="*/ 189416 h 147"/>
              <a:gd name="T8" fmla="*/ 136667 w 147"/>
              <a:gd name="T9" fmla="*/ 352457 h 147"/>
              <a:gd name="T10" fmla="*/ 40760 w 147"/>
              <a:gd name="T11" fmla="*/ 40760 h 147"/>
              <a:gd name="T12" fmla="*/ 134269 w 147"/>
              <a:gd name="T13" fmla="*/ 285322 h 147"/>
              <a:gd name="T14" fmla="*/ 172632 w 147"/>
              <a:gd name="T15" fmla="*/ 172632 h 147"/>
              <a:gd name="T16" fmla="*/ 282925 w 147"/>
              <a:gd name="T17" fmla="*/ 143860 h 147"/>
              <a:gd name="T18" fmla="*/ 40760 w 147"/>
              <a:gd name="T19" fmla="*/ 40760 h 147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47" h="147">
                <a:moveTo>
                  <a:pt x="57" y="147"/>
                </a:moveTo>
                <a:lnTo>
                  <a:pt x="0" y="0"/>
                </a:lnTo>
                <a:lnTo>
                  <a:pt x="147" y="62"/>
                </a:lnTo>
                <a:lnTo>
                  <a:pt x="79" y="79"/>
                </a:lnTo>
                <a:lnTo>
                  <a:pt x="57" y="147"/>
                </a:lnTo>
                <a:close/>
                <a:moveTo>
                  <a:pt x="17" y="17"/>
                </a:moveTo>
                <a:lnTo>
                  <a:pt x="56" y="119"/>
                </a:lnTo>
                <a:lnTo>
                  <a:pt x="72" y="72"/>
                </a:lnTo>
                <a:lnTo>
                  <a:pt x="118" y="60"/>
                </a:lnTo>
                <a:lnTo>
                  <a:pt x="17" y="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 lang="zh-CN" altLang="en-US" sz="2000"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84" name="任意多边形 16"/>
          <p:cNvSpPr/>
          <p:nvPr/>
        </p:nvSpPr>
        <p:spPr bwMode="auto">
          <a:xfrm>
            <a:off x="4106863" y="2939142"/>
            <a:ext cx="1733550" cy="1514475"/>
          </a:xfrm>
          <a:custGeom>
            <a:avLst/>
            <a:gdLst>
              <a:gd name="T0" fmla="*/ 0 w 1732808"/>
              <a:gd name="T1" fmla="*/ 227204 h 1514692"/>
              <a:gd name="T2" fmla="*/ 975462 w 1732808"/>
              <a:gd name="T3" fmla="*/ 227204 h 1514692"/>
              <a:gd name="T4" fmla="*/ 975462 w 1732808"/>
              <a:gd name="T5" fmla="*/ 0 h 1514692"/>
              <a:gd name="T6" fmla="*/ 1732808 w 1732808"/>
              <a:gd name="T7" fmla="*/ 757346 h 1514692"/>
              <a:gd name="T8" fmla="*/ 975462 w 1732808"/>
              <a:gd name="T9" fmla="*/ 1514692 h 1514692"/>
              <a:gd name="T10" fmla="*/ 975462 w 1732808"/>
              <a:gd name="T11" fmla="*/ 1287488 h 1514692"/>
              <a:gd name="T12" fmla="*/ 0 w 1732808"/>
              <a:gd name="T13" fmla="*/ 1287488 h 1514692"/>
              <a:gd name="T14" fmla="*/ 0 w 1732808"/>
              <a:gd name="T15" fmla="*/ 227204 h 1514692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1732808"/>
              <a:gd name="T25" fmla="*/ 0 h 1514692"/>
              <a:gd name="T26" fmla="*/ 1732808 w 1732808"/>
              <a:gd name="T27" fmla="*/ 1514692 h 1514692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1732808" h="1514692">
                <a:moveTo>
                  <a:pt x="0" y="227204"/>
                </a:moveTo>
                <a:lnTo>
                  <a:pt x="975462" y="227204"/>
                </a:lnTo>
                <a:lnTo>
                  <a:pt x="975462" y="0"/>
                </a:lnTo>
                <a:lnTo>
                  <a:pt x="1732808" y="757346"/>
                </a:lnTo>
                <a:lnTo>
                  <a:pt x="975462" y="1514692"/>
                </a:lnTo>
                <a:lnTo>
                  <a:pt x="975462" y="1287488"/>
                </a:lnTo>
                <a:lnTo>
                  <a:pt x="0" y="1287488"/>
                </a:lnTo>
                <a:lnTo>
                  <a:pt x="0" y="227204"/>
                </a:lnTo>
                <a:close/>
              </a:path>
            </a:pathLst>
          </a:custGeom>
          <a:solidFill>
            <a:srgbClr val="0D4363"/>
          </a:solidFill>
          <a:ln w="12700">
            <a:solidFill>
              <a:srgbClr val="FFFFFF"/>
            </a:solidFill>
            <a:miter lim="800000"/>
          </a:ln>
        </p:spPr>
        <p:txBody>
          <a:bodyPr lIns="139582" tIns="139582" rIns="139582" bIns="139582" anchor="ctr"/>
          <a:lstStyle/>
          <a:p>
            <a:pPr marL="742950" lvl="1" indent="-285750" defTabSz="889000"/>
            <a:endParaRPr lang="zh-CN" altLang="en-US" sz="2000"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  <a:p>
            <a:pPr marL="742950" lvl="1" indent="-285750" defTabSz="889000"/>
            <a:endParaRPr lang="zh-CN" altLang="en-US" sz="2000"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85" name="任意多边形 17"/>
          <p:cNvSpPr/>
          <p:nvPr/>
        </p:nvSpPr>
        <p:spPr bwMode="auto">
          <a:xfrm>
            <a:off x="3673476" y="3262992"/>
            <a:ext cx="866775" cy="866775"/>
          </a:xfrm>
          <a:custGeom>
            <a:avLst/>
            <a:gdLst>
              <a:gd name="T0" fmla="*/ 0 w 866404"/>
              <a:gd name="T1" fmla="*/ 433697 h 866404"/>
              <a:gd name="T2" fmla="*/ 433202 w 866404"/>
              <a:gd name="T3" fmla="*/ 0 h 866404"/>
              <a:gd name="T4" fmla="*/ 866404 w 866404"/>
              <a:gd name="T5" fmla="*/ 433697 h 866404"/>
              <a:gd name="T6" fmla="*/ 433202 w 866404"/>
              <a:gd name="T7" fmla="*/ 867394 h 866404"/>
              <a:gd name="T8" fmla="*/ 0 w 866404"/>
              <a:gd name="T9" fmla="*/ 433697 h 86640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66404"/>
              <a:gd name="T16" fmla="*/ 0 h 866404"/>
              <a:gd name="T17" fmla="*/ 866404 w 866404"/>
              <a:gd name="T18" fmla="*/ 866404 h 86640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66404" h="866404">
                <a:moveTo>
                  <a:pt x="0" y="433202"/>
                </a:moveTo>
                <a:cubicBezTo>
                  <a:pt x="0" y="193951"/>
                  <a:pt x="193951" y="0"/>
                  <a:pt x="433202" y="0"/>
                </a:cubicBezTo>
                <a:cubicBezTo>
                  <a:pt x="672453" y="0"/>
                  <a:pt x="866404" y="193951"/>
                  <a:pt x="866404" y="433202"/>
                </a:cubicBezTo>
                <a:cubicBezTo>
                  <a:pt x="866404" y="672453"/>
                  <a:pt x="672453" y="866404"/>
                  <a:pt x="433202" y="866404"/>
                </a:cubicBezTo>
                <a:cubicBezTo>
                  <a:pt x="193951" y="866404"/>
                  <a:pt x="0" y="672453"/>
                  <a:pt x="0" y="43320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>
                <a:solidFill>
                  <a:schemeClr val="tx1">
                    <a:lumMod val="75000"/>
                    <a:lumOff val="2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Arial" panose="020B0604020202090204" pitchFamily="34" charset="0"/>
              </a:rPr>
              <a:t>2</a:t>
            </a:r>
            <a:endParaRPr lang="en-US" altLang="zh-CN" sz="3200">
              <a:solidFill>
                <a:schemeClr val="tx1">
                  <a:lumMod val="75000"/>
                  <a:lumOff val="2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86" name="Freeform 19"/>
          <p:cNvSpPr>
            <a:spLocks noEditPoints="1"/>
          </p:cNvSpPr>
          <p:nvPr/>
        </p:nvSpPr>
        <p:spPr bwMode="auto">
          <a:xfrm>
            <a:off x="4831103" y="3547746"/>
            <a:ext cx="462947" cy="297267"/>
          </a:xfrm>
          <a:custGeom>
            <a:avLst/>
            <a:gdLst>
              <a:gd name="T0" fmla="*/ 357184 w 320"/>
              <a:gd name="T1" fmla="*/ 297310 h 206"/>
              <a:gd name="T2" fmla="*/ 67966 w 320"/>
              <a:gd name="T3" fmla="*/ 297310 h 206"/>
              <a:gd name="T4" fmla="*/ 0 w 320"/>
              <a:gd name="T5" fmla="*/ 212158 h 206"/>
              <a:gd name="T6" fmla="*/ 88212 w 320"/>
              <a:gd name="T7" fmla="*/ 128449 h 206"/>
              <a:gd name="T8" fmla="*/ 235713 w 320"/>
              <a:gd name="T9" fmla="*/ 0 h 206"/>
              <a:gd name="T10" fmla="*/ 380322 w 320"/>
              <a:gd name="T11" fmla="*/ 98141 h 206"/>
              <a:gd name="T12" fmla="*/ 462749 w 320"/>
              <a:gd name="T13" fmla="*/ 196282 h 206"/>
              <a:gd name="T14" fmla="*/ 357184 w 320"/>
              <a:gd name="T15" fmla="*/ 297310 h 206"/>
              <a:gd name="T16" fmla="*/ 70858 w 320"/>
              <a:gd name="T17" fmla="*/ 275661 h 206"/>
              <a:gd name="T18" fmla="*/ 357184 w 320"/>
              <a:gd name="T19" fmla="*/ 275661 h 206"/>
              <a:gd name="T20" fmla="*/ 441058 w 320"/>
              <a:gd name="T21" fmla="*/ 196282 h 206"/>
              <a:gd name="T22" fmla="*/ 370199 w 320"/>
              <a:gd name="T23" fmla="*/ 118347 h 206"/>
              <a:gd name="T24" fmla="*/ 362969 w 320"/>
              <a:gd name="T25" fmla="*/ 118347 h 206"/>
              <a:gd name="T26" fmla="*/ 361523 w 320"/>
              <a:gd name="T27" fmla="*/ 111130 h 206"/>
              <a:gd name="T28" fmla="*/ 235713 w 320"/>
              <a:gd name="T29" fmla="*/ 23092 h 206"/>
              <a:gd name="T30" fmla="*/ 108457 w 320"/>
              <a:gd name="T31" fmla="*/ 141439 h 206"/>
              <a:gd name="T32" fmla="*/ 108457 w 320"/>
              <a:gd name="T33" fmla="*/ 154428 h 206"/>
              <a:gd name="T34" fmla="*/ 95442 w 320"/>
              <a:gd name="T35" fmla="*/ 151542 h 206"/>
              <a:gd name="T36" fmla="*/ 85319 w 320"/>
              <a:gd name="T37" fmla="*/ 151542 h 206"/>
              <a:gd name="T38" fmla="*/ 21691 w 320"/>
              <a:gd name="T39" fmla="*/ 212158 h 206"/>
              <a:gd name="T40" fmla="*/ 70858 w 320"/>
              <a:gd name="T41" fmla="*/ 275661 h 20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320" h="206">
                <a:moveTo>
                  <a:pt x="247" y="206"/>
                </a:moveTo>
                <a:cubicBezTo>
                  <a:pt x="47" y="206"/>
                  <a:pt x="47" y="206"/>
                  <a:pt x="47" y="206"/>
                </a:cubicBezTo>
                <a:cubicBezTo>
                  <a:pt x="20" y="200"/>
                  <a:pt x="0" y="175"/>
                  <a:pt x="0" y="147"/>
                </a:cubicBezTo>
                <a:cubicBezTo>
                  <a:pt x="0" y="115"/>
                  <a:pt x="27" y="88"/>
                  <a:pt x="61" y="89"/>
                </a:cubicBezTo>
                <a:cubicBezTo>
                  <a:pt x="67" y="38"/>
                  <a:pt x="110" y="0"/>
                  <a:pt x="163" y="0"/>
                </a:cubicBezTo>
                <a:cubicBezTo>
                  <a:pt x="208" y="0"/>
                  <a:pt x="248" y="28"/>
                  <a:pt x="263" y="68"/>
                </a:cubicBezTo>
                <a:cubicBezTo>
                  <a:pt x="296" y="74"/>
                  <a:pt x="320" y="103"/>
                  <a:pt x="320" y="136"/>
                </a:cubicBezTo>
                <a:cubicBezTo>
                  <a:pt x="320" y="174"/>
                  <a:pt x="287" y="206"/>
                  <a:pt x="247" y="206"/>
                </a:cubicBezTo>
                <a:close/>
                <a:moveTo>
                  <a:pt x="49" y="191"/>
                </a:moveTo>
                <a:cubicBezTo>
                  <a:pt x="247" y="191"/>
                  <a:pt x="247" y="191"/>
                  <a:pt x="247" y="191"/>
                </a:cubicBezTo>
                <a:cubicBezTo>
                  <a:pt x="278" y="191"/>
                  <a:pt x="305" y="165"/>
                  <a:pt x="305" y="136"/>
                </a:cubicBezTo>
                <a:cubicBezTo>
                  <a:pt x="305" y="109"/>
                  <a:pt x="284" y="86"/>
                  <a:pt x="256" y="82"/>
                </a:cubicBezTo>
                <a:cubicBezTo>
                  <a:pt x="251" y="82"/>
                  <a:pt x="251" y="82"/>
                  <a:pt x="251" y="82"/>
                </a:cubicBezTo>
                <a:cubicBezTo>
                  <a:pt x="250" y="77"/>
                  <a:pt x="250" y="77"/>
                  <a:pt x="250" y="77"/>
                </a:cubicBezTo>
                <a:cubicBezTo>
                  <a:pt x="239" y="41"/>
                  <a:pt x="203" y="16"/>
                  <a:pt x="163" y="16"/>
                </a:cubicBezTo>
                <a:cubicBezTo>
                  <a:pt x="115" y="16"/>
                  <a:pt x="77" y="51"/>
                  <a:pt x="75" y="98"/>
                </a:cubicBezTo>
                <a:cubicBezTo>
                  <a:pt x="75" y="107"/>
                  <a:pt x="75" y="107"/>
                  <a:pt x="75" y="107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63" y="105"/>
                  <a:pt x="61" y="105"/>
                  <a:pt x="59" y="105"/>
                </a:cubicBezTo>
                <a:cubicBezTo>
                  <a:pt x="35" y="105"/>
                  <a:pt x="15" y="124"/>
                  <a:pt x="15" y="147"/>
                </a:cubicBezTo>
                <a:cubicBezTo>
                  <a:pt x="15" y="167"/>
                  <a:pt x="30" y="186"/>
                  <a:pt x="49" y="1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 lang="zh-CN" altLang="en-US" sz="2000"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87" name="右箭头 20"/>
          <p:cNvSpPr>
            <a:spLocks noChangeArrowheads="1"/>
          </p:cNvSpPr>
          <p:nvPr/>
        </p:nvSpPr>
        <p:spPr bwMode="auto">
          <a:xfrm>
            <a:off x="8656638" y="2939142"/>
            <a:ext cx="1731963" cy="1514475"/>
          </a:xfrm>
          <a:prstGeom prst="rightArrow">
            <a:avLst>
              <a:gd name="adj1" fmla="val 70000"/>
              <a:gd name="adj2" fmla="val 49998"/>
            </a:avLst>
          </a:prstGeom>
          <a:solidFill>
            <a:srgbClr val="0D4363"/>
          </a:solidFill>
          <a:ln w="12700">
            <a:solidFill>
              <a:srgbClr val="FFFFFF"/>
            </a:solidFill>
            <a:miter lim="800000"/>
          </a:ln>
        </p:spPr>
        <p:txBody>
          <a:bodyPr lIns="139582" tIns="139582" rIns="139582" bIns="139582" anchor="ctr"/>
          <a:lstStyle/>
          <a:p>
            <a:pPr algn="ctr" defTabSz="889000">
              <a:lnSpc>
                <a:spcPct val="90000"/>
              </a:lnSpc>
              <a:spcAft>
                <a:spcPct val="35000"/>
              </a:spcAft>
            </a:pPr>
            <a:endParaRPr lang="zh-CN" altLang="en-US" b="1">
              <a:solidFill>
                <a:srgbClr val="FFFFFF"/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88" name="任意多边形 21"/>
          <p:cNvSpPr/>
          <p:nvPr/>
        </p:nvSpPr>
        <p:spPr bwMode="auto">
          <a:xfrm>
            <a:off x="8223251" y="3262992"/>
            <a:ext cx="866775" cy="866775"/>
          </a:xfrm>
          <a:custGeom>
            <a:avLst/>
            <a:gdLst>
              <a:gd name="T0" fmla="*/ 0 w 866404"/>
              <a:gd name="T1" fmla="*/ 433697 h 866404"/>
              <a:gd name="T2" fmla="*/ 433838 w 866404"/>
              <a:gd name="T3" fmla="*/ 0 h 866404"/>
              <a:gd name="T4" fmla="*/ 867674 w 866404"/>
              <a:gd name="T5" fmla="*/ 433697 h 866404"/>
              <a:gd name="T6" fmla="*/ 433838 w 866404"/>
              <a:gd name="T7" fmla="*/ 867394 h 866404"/>
              <a:gd name="T8" fmla="*/ 0 w 866404"/>
              <a:gd name="T9" fmla="*/ 433697 h 86640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66404"/>
              <a:gd name="T16" fmla="*/ 0 h 866404"/>
              <a:gd name="T17" fmla="*/ 866404 w 866404"/>
              <a:gd name="T18" fmla="*/ 866404 h 86640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66404" h="866404">
                <a:moveTo>
                  <a:pt x="0" y="433202"/>
                </a:moveTo>
                <a:cubicBezTo>
                  <a:pt x="0" y="193951"/>
                  <a:pt x="193951" y="0"/>
                  <a:pt x="433202" y="0"/>
                </a:cubicBezTo>
                <a:cubicBezTo>
                  <a:pt x="672453" y="0"/>
                  <a:pt x="866404" y="193951"/>
                  <a:pt x="866404" y="433202"/>
                </a:cubicBezTo>
                <a:cubicBezTo>
                  <a:pt x="866404" y="672453"/>
                  <a:pt x="672453" y="866404"/>
                  <a:pt x="433202" y="866404"/>
                </a:cubicBezTo>
                <a:cubicBezTo>
                  <a:pt x="193951" y="866404"/>
                  <a:pt x="0" y="672453"/>
                  <a:pt x="0" y="43320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Arial" panose="020B0604020202090204" pitchFamily="34" charset="0"/>
              </a:rPr>
              <a:t>4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89" name="Freeform 26"/>
          <p:cNvSpPr>
            <a:spLocks noEditPoints="1"/>
          </p:cNvSpPr>
          <p:nvPr/>
        </p:nvSpPr>
        <p:spPr bwMode="auto">
          <a:xfrm>
            <a:off x="9437556" y="3473429"/>
            <a:ext cx="347556" cy="445901"/>
          </a:xfrm>
          <a:custGeom>
            <a:avLst/>
            <a:gdLst>
              <a:gd name="T0" fmla="*/ 126027 w 240"/>
              <a:gd name="T1" fmla="*/ 445965 h 308"/>
              <a:gd name="T2" fmla="*/ 98504 w 240"/>
              <a:gd name="T3" fmla="*/ 422798 h 308"/>
              <a:gd name="T4" fmla="*/ 2897 w 240"/>
              <a:gd name="T5" fmla="*/ 78189 h 308"/>
              <a:gd name="T6" fmla="*/ 5794 w 240"/>
              <a:gd name="T7" fmla="*/ 55022 h 308"/>
              <a:gd name="T8" fmla="*/ 21729 w 240"/>
              <a:gd name="T9" fmla="*/ 43438 h 308"/>
              <a:gd name="T10" fmla="*/ 50701 w 240"/>
              <a:gd name="T11" fmla="*/ 59365 h 308"/>
              <a:gd name="T12" fmla="*/ 82570 w 240"/>
              <a:gd name="T13" fmla="*/ 65157 h 308"/>
              <a:gd name="T14" fmla="*/ 82570 w 240"/>
              <a:gd name="T15" fmla="*/ 65157 h 308"/>
              <a:gd name="T16" fmla="*/ 157896 w 240"/>
              <a:gd name="T17" fmla="*/ 34751 h 308"/>
              <a:gd name="T18" fmla="*/ 243363 w 240"/>
              <a:gd name="T19" fmla="*/ 0 h 308"/>
              <a:gd name="T20" fmla="*/ 291167 w 240"/>
              <a:gd name="T21" fmla="*/ 11584 h 308"/>
              <a:gd name="T22" fmla="*/ 295513 w 240"/>
              <a:gd name="T23" fmla="*/ 13031 h 308"/>
              <a:gd name="T24" fmla="*/ 347662 w 240"/>
              <a:gd name="T25" fmla="*/ 204159 h 308"/>
              <a:gd name="T26" fmla="*/ 327382 w 240"/>
              <a:gd name="T27" fmla="*/ 194024 h 308"/>
              <a:gd name="T28" fmla="*/ 289718 w 240"/>
              <a:gd name="T29" fmla="*/ 183888 h 308"/>
              <a:gd name="T30" fmla="*/ 214392 w 240"/>
              <a:gd name="T31" fmla="*/ 214295 h 308"/>
              <a:gd name="T32" fmla="*/ 127476 w 240"/>
              <a:gd name="T33" fmla="*/ 249045 h 308"/>
              <a:gd name="T34" fmla="*/ 104299 w 240"/>
              <a:gd name="T35" fmla="*/ 246150 h 308"/>
              <a:gd name="T36" fmla="*/ 150654 w 240"/>
              <a:gd name="T37" fmla="*/ 411214 h 308"/>
              <a:gd name="T38" fmla="*/ 147756 w 240"/>
              <a:gd name="T39" fmla="*/ 434381 h 308"/>
              <a:gd name="T40" fmla="*/ 130373 w 240"/>
              <a:gd name="T41" fmla="*/ 445965 h 308"/>
              <a:gd name="T42" fmla="*/ 126027 w 240"/>
              <a:gd name="T43" fmla="*/ 445965 h 308"/>
              <a:gd name="T44" fmla="*/ 26075 w 240"/>
              <a:gd name="T45" fmla="*/ 62261 h 308"/>
              <a:gd name="T46" fmla="*/ 21729 w 240"/>
              <a:gd name="T47" fmla="*/ 65157 h 308"/>
              <a:gd name="T48" fmla="*/ 20280 w 240"/>
              <a:gd name="T49" fmla="*/ 72397 h 308"/>
              <a:gd name="T50" fmla="*/ 117336 w 240"/>
              <a:gd name="T51" fmla="*/ 417006 h 308"/>
              <a:gd name="T52" fmla="*/ 127476 w 240"/>
              <a:gd name="T53" fmla="*/ 427142 h 308"/>
              <a:gd name="T54" fmla="*/ 130373 w 240"/>
              <a:gd name="T55" fmla="*/ 424246 h 308"/>
              <a:gd name="T56" fmla="*/ 131822 w 240"/>
              <a:gd name="T57" fmla="*/ 417006 h 308"/>
              <a:gd name="T58" fmla="*/ 75327 w 240"/>
              <a:gd name="T59" fmla="*/ 212847 h 308"/>
              <a:gd name="T60" fmla="*/ 94158 w 240"/>
              <a:gd name="T61" fmla="*/ 221535 h 308"/>
              <a:gd name="T62" fmla="*/ 127476 w 240"/>
              <a:gd name="T63" fmla="*/ 230222 h 308"/>
              <a:gd name="T64" fmla="*/ 202803 w 240"/>
              <a:gd name="T65" fmla="*/ 198368 h 308"/>
              <a:gd name="T66" fmla="*/ 289718 w 240"/>
              <a:gd name="T67" fmla="*/ 163617 h 308"/>
              <a:gd name="T68" fmla="*/ 317242 w 240"/>
              <a:gd name="T69" fmla="*/ 167961 h 308"/>
              <a:gd name="T70" fmla="*/ 278130 w 240"/>
              <a:gd name="T71" fmla="*/ 27511 h 308"/>
              <a:gd name="T72" fmla="*/ 243363 w 240"/>
              <a:gd name="T73" fmla="*/ 18823 h 308"/>
              <a:gd name="T74" fmla="*/ 168037 w 240"/>
              <a:gd name="T75" fmla="*/ 50678 h 308"/>
              <a:gd name="T76" fmla="*/ 82570 w 240"/>
              <a:gd name="T77" fmla="*/ 85428 h 308"/>
              <a:gd name="T78" fmla="*/ 82570 w 240"/>
              <a:gd name="T79" fmla="*/ 85428 h 308"/>
              <a:gd name="T80" fmla="*/ 40561 w 240"/>
              <a:gd name="T81" fmla="*/ 75293 h 308"/>
              <a:gd name="T82" fmla="*/ 36215 w 240"/>
              <a:gd name="T83" fmla="*/ 73845 h 308"/>
              <a:gd name="T84" fmla="*/ 34766 w 240"/>
              <a:gd name="T85" fmla="*/ 69501 h 308"/>
              <a:gd name="T86" fmla="*/ 26075 w 240"/>
              <a:gd name="T87" fmla="*/ 62261 h 30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40" h="308">
                <a:moveTo>
                  <a:pt x="87" y="308"/>
                </a:moveTo>
                <a:cubicBezTo>
                  <a:pt x="79" y="308"/>
                  <a:pt x="70" y="301"/>
                  <a:pt x="68" y="292"/>
                </a:cubicBezTo>
                <a:cubicBezTo>
                  <a:pt x="2" y="54"/>
                  <a:pt x="2" y="54"/>
                  <a:pt x="2" y="54"/>
                </a:cubicBezTo>
                <a:cubicBezTo>
                  <a:pt x="0" y="48"/>
                  <a:pt x="1" y="42"/>
                  <a:pt x="4" y="38"/>
                </a:cubicBezTo>
                <a:cubicBezTo>
                  <a:pt x="6" y="34"/>
                  <a:pt x="10" y="31"/>
                  <a:pt x="15" y="30"/>
                </a:cubicBezTo>
                <a:cubicBezTo>
                  <a:pt x="23" y="29"/>
                  <a:pt x="31" y="33"/>
                  <a:pt x="35" y="41"/>
                </a:cubicBezTo>
                <a:cubicBezTo>
                  <a:pt x="43" y="44"/>
                  <a:pt x="50" y="45"/>
                  <a:pt x="57" y="45"/>
                </a:cubicBezTo>
                <a:cubicBezTo>
                  <a:pt x="57" y="45"/>
                  <a:pt x="57" y="45"/>
                  <a:pt x="57" y="45"/>
                </a:cubicBezTo>
                <a:cubicBezTo>
                  <a:pt x="75" y="45"/>
                  <a:pt x="92" y="35"/>
                  <a:pt x="109" y="24"/>
                </a:cubicBezTo>
                <a:cubicBezTo>
                  <a:pt x="127" y="12"/>
                  <a:pt x="146" y="0"/>
                  <a:pt x="168" y="0"/>
                </a:cubicBezTo>
                <a:cubicBezTo>
                  <a:pt x="179" y="0"/>
                  <a:pt x="190" y="2"/>
                  <a:pt x="201" y="8"/>
                </a:cubicBezTo>
                <a:cubicBezTo>
                  <a:pt x="204" y="9"/>
                  <a:pt x="204" y="9"/>
                  <a:pt x="204" y="9"/>
                </a:cubicBezTo>
                <a:cubicBezTo>
                  <a:pt x="240" y="141"/>
                  <a:pt x="240" y="141"/>
                  <a:pt x="240" y="141"/>
                </a:cubicBezTo>
                <a:cubicBezTo>
                  <a:pt x="226" y="134"/>
                  <a:pt x="226" y="134"/>
                  <a:pt x="226" y="134"/>
                </a:cubicBezTo>
                <a:cubicBezTo>
                  <a:pt x="217" y="129"/>
                  <a:pt x="209" y="127"/>
                  <a:pt x="200" y="127"/>
                </a:cubicBezTo>
                <a:cubicBezTo>
                  <a:pt x="181" y="127"/>
                  <a:pt x="165" y="137"/>
                  <a:pt x="148" y="148"/>
                </a:cubicBezTo>
                <a:cubicBezTo>
                  <a:pt x="130" y="160"/>
                  <a:pt x="111" y="172"/>
                  <a:pt x="88" y="172"/>
                </a:cubicBezTo>
                <a:cubicBezTo>
                  <a:pt x="83" y="172"/>
                  <a:pt x="77" y="172"/>
                  <a:pt x="72" y="170"/>
                </a:cubicBezTo>
                <a:cubicBezTo>
                  <a:pt x="104" y="284"/>
                  <a:pt x="104" y="284"/>
                  <a:pt x="104" y="284"/>
                </a:cubicBezTo>
                <a:cubicBezTo>
                  <a:pt x="105" y="290"/>
                  <a:pt x="104" y="296"/>
                  <a:pt x="102" y="300"/>
                </a:cubicBezTo>
                <a:cubicBezTo>
                  <a:pt x="99" y="304"/>
                  <a:pt x="95" y="307"/>
                  <a:pt x="90" y="308"/>
                </a:cubicBezTo>
                <a:cubicBezTo>
                  <a:pt x="89" y="308"/>
                  <a:pt x="88" y="308"/>
                  <a:pt x="87" y="308"/>
                </a:cubicBezTo>
                <a:close/>
                <a:moveTo>
                  <a:pt x="18" y="43"/>
                </a:moveTo>
                <a:cubicBezTo>
                  <a:pt x="16" y="43"/>
                  <a:pt x="15" y="44"/>
                  <a:pt x="15" y="45"/>
                </a:cubicBezTo>
                <a:cubicBezTo>
                  <a:pt x="14" y="46"/>
                  <a:pt x="14" y="48"/>
                  <a:pt x="14" y="50"/>
                </a:cubicBezTo>
                <a:cubicBezTo>
                  <a:pt x="81" y="288"/>
                  <a:pt x="81" y="288"/>
                  <a:pt x="81" y="288"/>
                </a:cubicBezTo>
                <a:cubicBezTo>
                  <a:pt x="82" y="293"/>
                  <a:pt x="85" y="295"/>
                  <a:pt x="88" y="295"/>
                </a:cubicBezTo>
                <a:cubicBezTo>
                  <a:pt x="89" y="294"/>
                  <a:pt x="90" y="294"/>
                  <a:pt x="90" y="293"/>
                </a:cubicBezTo>
                <a:cubicBezTo>
                  <a:pt x="91" y="292"/>
                  <a:pt x="91" y="290"/>
                  <a:pt x="91" y="288"/>
                </a:cubicBezTo>
                <a:cubicBezTo>
                  <a:pt x="52" y="147"/>
                  <a:pt x="52" y="147"/>
                  <a:pt x="52" y="147"/>
                </a:cubicBezTo>
                <a:cubicBezTo>
                  <a:pt x="65" y="153"/>
                  <a:pt x="65" y="153"/>
                  <a:pt x="65" y="153"/>
                </a:cubicBezTo>
                <a:cubicBezTo>
                  <a:pt x="73" y="157"/>
                  <a:pt x="80" y="159"/>
                  <a:pt x="88" y="159"/>
                </a:cubicBezTo>
                <a:cubicBezTo>
                  <a:pt x="107" y="159"/>
                  <a:pt x="123" y="148"/>
                  <a:pt x="140" y="137"/>
                </a:cubicBezTo>
                <a:cubicBezTo>
                  <a:pt x="159" y="125"/>
                  <a:pt x="177" y="113"/>
                  <a:pt x="200" y="113"/>
                </a:cubicBezTo>
                <a:cubicBezTo>
                  <a:pt x="206" y="113"/>
                  <a:pt x="213" y="114"/>
                  <a:pt x="219" y="116"/>
                </a:cubicBezTo>
                <a:cubicBezTo>
                  <a:pt x="192" y="19"/>
                  <a:pt x="192" y="19"/>
                  <a:pt x="192" y="19"/>
                </a:cubicBezTo>
                <a:cubicBezTo>
                  <a:pt x="184" y="15"/>
                  <a:pt x="176" y="13"/>
                  <a:pt x="168" y="13"/>
                </a:cubicBezTo>
                <a:cubicBezTo>
                  <a:pt x="150" y="13"/>
                  <a:pt x="133" y="24"/>
                  <a:pt x="116" y="35"/>
                </a:cubicBezTo>
                <a:cubicBezTo>
                  <a:pt x="98" y="47"/>
                  <a:pt x="79" y="59"/>
                  <a:pt x="57" y="59"/>
                </a:cubicBezTo>
                <a:cubicBezTo>
                  <a:pt x="57" y="59"/>
                  <a:pt x="57" y="59"/>
                  <a:pt x="57" y="59"/>
                </a:cubicBezTo>
                <a:cubicBezTo>
                  <a:pt x="47" y="59"/>
                  <a:pt x="37" y="57"/>
                  <a:pt x="28" y="52"/>
                </a:cubicBezTo>
                <a:cubicBezTo>
                  <a:pt x="25" y="51"/>
                  <a:pt x="25" y="51"/>
                  <a:pt x="25" y="51"/>
                </a:cubicBezTo>
                <a:cubicBezTo>
                  <a:pt x="24" y="48"/>
                  <a:pt x="24" y="48"/>
                  <a:pt x="24" y="48"/>
                </a:cubicBezTo>
                <a:cubicBezTo>
                  <a:pt x="23" y="45"/>
                  <a:pt x="20" y="43"/>
                  <a:pt x="18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pPr algn="ctr"/>
            <a:endParaRPr lang="zh-CN" altLang="en-US" sz="2000"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1742524" y="4509120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1742524" y="4871350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4050295" y="1412776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4050295" y="1812886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6401610" y="4509120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6401610" y="4871350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564239" y="1412776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8564239" y="1812886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23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4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bldLvl="0" animBg="1"/>
      <p:bldP spid="79" grpId="0" bldLvl="0" animBg="1"/>
      <p:bldP spid="80" grpId="0" bldLvl="0" animBg="1"/>
      <p:bldP spid="81" grpId="0" bldLvl="0" animBg="1"/>
      <p:bldP spid="82" grpId="0" bldLvl="0" animBg="1"/>
      <p:bldP spid="83" grpId="0" bldLvl="0" animBg="1"/>
      <p:bldP spid="84" grpId="0" bldLvl="0" animBg="1"/>
      <p:bldP spid="85" grpId="0" bldLvl="0" animBg="1"/>
      <p:bldP spid="86" grpId="0" bldLvl="0" animBg="1"/>
      <p:bldP spid="87" grpId="0" bldLvl="0" animBg="1"/>
      <p:bldP spid="88" grpId="0" bldLvl="0" animBg="1"/>
      <p:bldP spid="89" grpId="0" bldLvl="0" animBg="1"/>
      <p:bldP spid="90" grpId="0"/>
      <p:bldP spid="91" grpId="0"/>
      <p:bldP spid="92" grpId="0"/>
      <p:bldP spid="93" grpId="0"/>
      <p:bldP spid="94" grpId="0"/>
      <p:bldP spid="95" grpId="0"/>
      <p:bldP spid="96" grpId="0"/>
      <p:bldP spid="9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4407313" y="1412776"/>
            <a:ext cx="1080000" cy="1080000"/>
          </a:xfrm>
          <a:prstGeom prst="ellipse">
            <a:avLst/>
          </a:pr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6698263" y="1412776"/>
            <a:ext cx="1080000" cy="1080000"/>
          </a:xfrm>
          <a:prstGeom prst="ellipse">
            <a:avLst/>
          </a:pr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5318788" y="2945906"/>
            <a:ext cx="1548000" cy="1548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5497107" y="3245484"/>
            <a:ext cx="1192763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</a:t>
            </a:r>
            <a:endParaRPr lang="en-US" altLang="zh-CN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  <a:p>
            <a:pPr marL="0" lvl="1" algn="ctr"/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标题</a:t>
            </a:r>
            <a:endParaRPr lang="zh-CN" altLang="en-US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Arial" panose="020B0604020202090204" pitchFamily="34" charset="0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3495838" y="3179906"/>
            <a:ext cx="1080000" cy="1080000"/>
          </a:xfrm>
          <a:prstGeom prst="ellipse">
            <a:avLst/>
          </a:pr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7599375" y="3179906"/>
            <a:ext cx="1080000" cy="1080000"/>
          </a:xfrm>
          <a:prstGeom prst="ellipse">
            <a:avLst/>
          </a:pr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6698263" y="4947036"/>
            <a:ext cx="1080000" cy="1080000"/>
          </a:xfrm>
          <a:prstGeom prst="ellipse">
            <a:avLst/>
          </a:pr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4407313" y="4947036"/>
            <a:ext cx="1080000" cy="1080000"/>
          </a:xfrm>
          <a:prstGeom prst="ellipse">
            <a:avLst/>
          </a:pr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cxnSp>
        <p:nvCxnSpPr>
          <p:cNvPr id="58" name="直接连接符 57"/>
          <p:cNvCxnSpPr>
            <a:endCxn id="51" idx="2"/>
          </p:cNvCxnSpPr>
          <p:nvPr/>
        </p:nvCxnSpPr>
        <p:spPr>
          <a:xfrm>
            <a:off x="5487313" y="1952776"/>
            <a:ext cx="1210950" cy="0"/>
          </a:xfrm>
          <a:prstGeom prst="line">
            <a:avLst/>
          </a:prstGeom>
          <a:ln w="19050">
            <a:solidFill>
              <a:schemeClr val="bg1">
                <a:lumMod val="6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3"/>
            <a:endCxn id="54" idx="7"/>
          </p:cNvCxnSpPr>
          <p:nvPr/>
        </p:nvCxnSpPr>
        <p:spPr>
          <a:xfrm flipH="1">
            <a:off x="4417676" y="2334614"/>
            <a:ext cx="2438749" cy="1003454"/>
          </a:xfrm>
          <a:prstGeom prst="line">
            <a:avLst/>
          </a:prstGeom>
          <a:ln w="19050">
            <a:solidFill>
              <a:schemeClr val="bg1">
                <a:lumMod val="6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>
            <a:stCxn id="54" idx="6"/>
            <a:endCxn id="52" idx="2"/>
          </p:cNvCxnSpPr>
          <p:nvPr/>
        </p:nvCxnSpPr>
        <p:spPr>
          <a:xfrm>
            <a:off x="4575838" y="3719906"/>
            <a:ext cx="742950" cy="0"/>
          </a:xfrm>
          <a:prstGeom prst="line">
            <a:avLst/>
          </a:prstGeom>
          <a:ln w="19050">
            <a:solidFill>
              <a:schemeClr val="bg1">
                <a:lumMod val="6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5" idx="2"/>
          </p:cNvCxnSpPr>
          <p:nvPr/>
        </p:nvCxnSpPr>
        <p:spPr>
          <a:xfrm>
            <a:off x="6866788" y="3719906"/>
            <a:ext cx="732587" cy="0"/>
          </a:xfrm>
          <a:prstGeom prst="line">
            <a:avLst/>
          </a:prstGeom>
          <a:ln w="19050">
            <a:solidFill>
              <a:schemeClr val="bg1">
                <a:lumMod val="6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5" idx="3"/>
            <a:endCxn id="57" idx="7"/>
          </p:cNvCxnSpPr>
          <p:nvPr/>
        </p:nvCxnSpPr>
        <p:spPr>
          <a:xfrm flipH="1">
            <a:off x="5329151" y="4101744"/>
            <a:ext cx="2428386" cy="1003454"/>
          </a:xfrm>
          <a:prstGeom prst="line">
            <a:avLst/>
          </a:prstGeom>
          <a:ln w="19050">
            <a:solidFill>
              <a:schemeClr val="bg1">
                <a:lumMod val="6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stCxn id="57" idx="6"/>
            <a:endCxn id="56" idx="2"/>
          </p:cNvCxnSpPr>
          <p:nvPr/>
        </p:nvCxnSpPr>
        <p:spPr>
          <a:xfrm>
            <a:off x="5487313" y="5487036"/>
            <a:ext cx="1210950" cy="0"/>
          </a:xfrm>
          <a:prstGeom prst="line">
            <a:avLst/>
          </a:prstGeom>
          <a:ln w="19050">
            <a:solidFill>
              <a:schemeClr val="bg1">
                <a:lumMod val="6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图片 6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263" y="1682776"/>
            <a:ext cx="540000" cy="540000"/>
          </a:xfrm>
          <a:prstGeom prst="rect">
            <a:avLst/>
          </a:prstGeom>
          <a:solidFill>
            <a:srgbClr val="0D4363"/>
          </a:solidFill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313" y="1682776"/>
            <a:ext cx="540000" cy="540000"/>
          </a:xfrm>
          <a:prstGeom prst="rect">
            <a:avLst/>
          </a:prstGeom>
          <a:solidFill>
            <a:srgbClr val="0D4363"/>
          </a:solidFill>
        </p:spPr>
      </p:pic>
      <p:pic>
        <p:nvPicPr>
          <p:cNvPr id="66" name="图片 6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838" y="3463307"/>
            <a:ext cx="540000" cy="540000"/>
          </a:xfrm>
          <a:prstGeom prst="rect">
            <a:avLst/>
          </a:prstGeom>
          <a:solidFill>
            <a:srgbClr val="0D4363"/>
          </a:solidFill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263" y="5217035"/>
            <a:ext cx="540000" cy="540000"/>
          </a:xfrm>
          <a:prstGeom prst="rect">
            <a:avLst/>
          </a:prstGeom>
          <a:solidFill>
            <a:srgbClr val="0D4363"/>
          </a:solidFill>
        </p:spPr>
      </p:pic>
      <p:pic>
        <p:nvPicPr>
          <p:cNvPr id="68" name="图片 6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375" y="3420670"/>
            <a:ext cx="540000" cy="540000"/>
          </a:xfrm>
          <a:prstGeom prst="rect">
            <a:avLst/>
          </a:prstGeom>
          <a:solidFill>
            <a:srgbClr val="0D4363"/>
          </a:solidFill>
        </p:spPr>
      </p:pic>
      <p:pic>
        <p:nvPicPr>
          <p:cNvPr id="69" name="图片 6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313" y="5217035"/>
            <a:ext cx="540000" cy="540000"/>
          </a:xfrm>
          <a:prstGeom prst="rect">
            <a:avLst/>
          </a:prstGeom>
          <a:solidFill>
            <a:srgbClr val="0D4363"/>
          </a:solidFill>
        </p:spPr>
      </p:pic>
      <p:sp>
        <p:nvSpPr>
          <p:cNvPr id="70" name="文本框 69"/>
          <p:cNvSpPr txBox="1"/>
          <p:nvPr/>
        </p:nvSpPr>
        <p:spPr>
          <a:xfrm>
            <a:off x="7821289" y="1396349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7821289" y="1729504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754739" y="3206099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8754739" y="3539254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7840339" y="5034899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7840339" y="5368054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1163334" y="3206099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487038" y="3539254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2058684" y="1453499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382389" y="1786654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2058684" y="5072999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382389" y="5406154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35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6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1" grpId="0" bldLvl="0" animBg="1"/>
      <p:bldP spid="52" grpId="0" bldLvl="0" animBg="1"/>
      <p:bldP spid="53" grpId="0"/>
      <p:bldP spid="54" grpId="0" bldLvl="0" animBg="1"/>
      <p:bldP spid="55" grpId="0" bldLvl="0" animBg="1"/>
      <p:bldP spid="56" grpId="0" bldLvl="0" animBg="1"/>
      <p:bldP spid="57" grpId="0" bldLvl="0" animBg="1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2563428" y="2390470"/>
            <a:ext cx="6972286" cy="2606405"/>
            <a:chOff x="2561840" y="2390470"/>
            <a:chExt cx="6972286" cy="2606405"/>
          </a:xfrm>
        </p:grpSpPr>
        <p:sp>
          <p:nvSpPr>
            <p:cNvPr id="33" name="Freeform 13"/>
            <p:cNvSpPr/>
            <p:nvPr/>
          </p:nvSpPr>
          <p:spPr bwMode="auto">
            <a:xfrm>
              <a:off x="8872138" y="2390470"/>
              <a:ext cx="661988" cy="2606405"/>
            </a:xfrm>
            <a:custGeom>
              <a:avLst/>
              <a:gdLst>
                <a:gd name="T0" fmla="*/ 819 w 819"/>
                <a:gd name="T1" fmla="*/ 1728 h 3366"/>
                <a:gd name="T2" fmla="*/ 559 w 819"/>
                <a:gd name="T3" fmla="*/ 1854 h 3366"/>
                <a:gd name="T4" fmla="*/ 492 w 819"/>
                <a:gd name="T5" fmla="*/ 2144 h 3366"/>
                <a:gd name="T6" fmla="*/ 492 w 819"/>
                <a:gd name="T7" fmla="*/ 2785 h 3366"/>
                <a:gd name="T8" fmla="*/ 372 w 819"/>
                <a:gd name="T9" fmla="*/ 3239 h 3366"/>
                <a:gd name="T10" fmla="*/ 0 w 819"/>
                <a:gd name="T11" fmla="*/ 3366 h 3366"/>
                <a:gd name="T12" fmla="*/ 0 w 819"/>
                <a:gd name="T13" fmla="*/ 3262 h 3366"/>
                <a:gd name="T14" fmla="*/ 283 w 819"/>
                <a:gd name="T15" fmla="*/ 3150 h 3366"/>
                <a:gd name="T16" fmla="*/ 357 w 819"/>
                <a:gd name="T17" fmla="*/ 2845 h 3366"/>
                <a:gd name="T18" fmla="*/ 357 w 819"/>
                <a:gd name="T19" fmla="*/ 2115 h 3366"/>
                <a:gd name="T20" fmla="*/ 454 w 819"/>
                <a:gd name="T21" fmla="*/ 1802 h 3366"/>
                <a:gd name="T22" fmla="*/ 685 w 819"/>
                <a:gd name="T23" fmla="*/ 1698 h 3366"/>
                <a:gd name="T24" fmla="*/ 685 w 819"/>
                <a:gd name="T25" fmla="*/ 1668 h 3366"/>
                <a:gd name="T26" fmla="*/ 462 w 819"/>
                <a:gd name="T27" fmla="*/ 1578 h 3366"/>
                <a:gd name="T28" fmla="*/ 357 w 819"/>
                <a:gd name="T29" fmla="*/ 1251 h 3366"/>
                <a:gd name="T30" fmla="*/ 357 w 819"/>
                <a:gd name="T31" fmla="*/ 521 h 3366"/>
                <a:gd name="T32" fmla="*/ 283 w 819"/>
                <a:gd name="T33" fmla="*/ 208 h 3366"/>
                <a:gd name="T34" fmla="*/ 0 w 819"/>
                <a:gd name="T35" fmla="*/ 104 h 3366"/>
                <a:gd name="T36" fmla="*/ 0 w 819"/>
                <a:gd name="T37" fmla="*/ 0 h 3366"/>
                <a:gd name="T38" fmla="*/ 372 w 819"/>
                <a:gd name="T39" fmla="*/ 126 h 3366"/>
                <a:gd name="T40" fmla="*/ 492 w 819"/>
                <a:gd name="T41" fmla="*/ 581 h 3366"/>
                <a:gd name="T42" fmla="*/ 492 w 819"/>
                <a:gd name="T43" fmla="*/ 1221 h 3366"/>
                <a:gd name="T44" fmla="*/ 566 w 819"/>
                <a:gd name="T45" fmla="*/ 1519 h 3366"/>
                <a:gd name="T46" fmla="*/ 819 w 819"/>
                <a:gd name="T47" fmla="*/ 1638 h 3366"/>
                <a:gd name="T48" fmla="*/ 819 w 819"/>
                <a:gd name="T49" fmla="*/ 1728 h 3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19" h="3366">
                  <a:moveTo>
                    <a:pt x="819" y="1728"/>
                  </a:moveTo>
                  <a:cubicBezTo>
                    <a:pt x="690" y="1738"/>
                    <a:pt x="603" y="1780"/>
                    <a:pt x="559" y="1854"/>
                  </a:cubicBezTo>
                  <a:cubicBezTo>
                    <a:pt x="514" y="1928"/>
                    <a:pt x="492" y="2026"/>
                    <a:pt x="492" y="2144"/>
                  </a:cubicBezTo>
                  <a:lnTo>
                    <a:pt x="492" y="2785"/>
                  </a:lnTo>
                  <a:cubicBezTo>
                    <a:pt x="492" y="3004"/>
                    <a:pt x="452" y="3155"/>
                    <a:pt x="372" y="3239"/>
                  </a:cubicBezTo>
                  <a:cubicBezTo>
                    <a:pt x="293" y="3324"/>
                    <a:pt x="169" y="3366"/>
                    <a:pt x="0" y="3366"/>
                  </a:cubicBezTo>
                  <a:lnTo>
                    <a:pt x="0" y="3262"/>
                  </a:lnTo>
                  <a:cubicBezTo>
                    <a:pt x="139" y="3262"/>
                    <a:pt x="234" y="3224"/>
                    <a:pt x="283" y="3150"/>
                  </a:cubicBezTo>
                  <a:cubicBezTo>
                    <a:pt x="333" y="3075"/>
                    <a:pt x="357" y="2974"/>
                    <a:pt x="357" y="2845"/>
                  </a:cubicBezTo>
                  <a:lnTo>
                    <a:pt x="357" y="2115"/>
                  </a:lnTo>
                  <a:cubicBezTo>
                    <a:pt x="357" y="1976"/>
                    <a:pt x="390" y="1871"/>
                    <a:pt x="454" y="1802"/>
                  </a:cubicBezTo>
                  <a:cubicBezTo>
                    <a:pt x="519" y="1733"/>
                    <a:pt x="596" y="1698"/>
                    <a:pt x="685" y="1698"/>
                  </a:cubicBezTo>
                  <a:lnTo>
                    <a:pt x="685" y="1668"/>
                  </a:lnTo>
                  <a:cubicBezTo>
                    <a:pt x="606" y="1668"/>
                    <a:pt x="531" y="1638"/>
                    <a:pt x="462" y="1578"/>
                  </a:cubicBezTo>
                  <a:cubicBezTo>
                    <a:pt x="392" y="1519"/>
                    <a:pt x="357" y="1410"/>
                    <a:pt x="357" y="1251"/>
                  </a:cubicBezTo>
                  <a:lnTo>
                    <a:pt x="357" y="521"/>
                  </a:lnTo>
                  <a:cubicBezTo>
                    <a:pt x="357" y="382"/>
                    <a:pt x="333" y="277"/>
                    <a:pt x="283" y="208"/>
                  </a:cubicBezTo>
                  <a:cubicBezTo>
                    <a:pt x="234" y="139"/>
                    <a:pt x="139" y="104"/>
                    <a:pt x="0" y="104"/>
                  </a:cubicBezTo>
                  <a:lnTo>
                    <a:pt x="0" y="0"/>
                  </a:lnTo>
                  <a:cubicBezTo>
                    <a:pt x="169" y="0"/>
                    <a:pt x="293" y="42"/>
                    <a:pt x="372" y="126"/>
                  </a:cubicBezTo>
                  <a:cubicBezTo>
                    <a:pt x="452" y="211"/>
                    <a:pt x="492" y="362"/>
                    <a:pt x="492" y="581"/>
                  </a:cubicBezTo>
                  <a:lnTo>
                    <a:pt x="492" y="1221"/>
                  </a:lnTo>
                  <a:cubicBezTo>
                    <a:pt x="492" y="1360"/>
                    <a:pt x="516" y="1459"/>
                    <a:pt x="566" y="1519"/>
                  </a:cubicBezTo>
                  <a:cubicBezTo>
                    <a:pt x="615" y="1578"/>
                    <a:pt x="700" y="1618"/>
                    <a:pt x="819" y="1638"/>
                  </a:cubicBezTo>
                  <a:lnTo>
                    <a:pt x="819" y="1728"/>
                  </a:lnTo>
                  <a:close/>
                </a:path>
              </a:pathLst>
            </a:custGeom>
            <a:solidFill>
              <a:srgbClr val="48484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汉仪旗黑-55简" panose="00020600040101010101" charset="-128"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34" name="Freeform 14"/>
            <p:cNvSpPr/>
            <p:nvPr/>
          </p:nvSpPr>
          <p:spPr bwMode="auto">
            <a:xfrm>
              <a:off x="2561840" y="2390470"/>
              <a:ext cx="663575" cy="2606405"/>
            </a:xfrm>
            <a:custGeom>
              <a:avLst/>
              <a:gdLst>
                <a:gd name="T0" fmla="*/ 0 w 820"/>
                <a:gd name="T1" fmla="*/ 1728 h 3366"/>
                <a:gd name="T2" fmla="*/ 261 w 820"/>
                <a:gd name="T3" fmla="*/ 1854 h 3366"/>
                <a:gd name="T4" fmla="*/ 328 w 820"/>
                <a:gd name="T5" fmla="*/ 2144 h 3366"/>
                <a:gd name="T6" fmla="*/ 328 w 820"/>
                <a:gd name="T7" fmla="*/ 2785 h 3366"/>
                <a:gd name="T8" fmla="*/ 448 w 820"/>
                <a:gd name="T9" fmla="*/ 3239 h 3366"/>
                <a:gd name="T10" fmla="*/ 820 w 820"/>
                <a:gd name="T11" fmla="*/ 3366 h 3366"/>
                <a:gd name="T12" fmla="*/ 820 w 820"/>
                <a:gd name="T13" fmla="*/ 3262 h 3366"/>
                <a:gd name="T14" fmla="*/ 537 w 820"/>
                <a:gd name="T15" fmla="*/ 3150 h 3366"/>
                <a:gd name="T16" fmla="*/ 462 w 820"/>
                <a:gd name="T17" fmla="*/ 2845 h 3366"/>
                <a:gd name="T18" fmla="*/ 462 w 820"/>
                <a:gd name="T19" fmla="*/ 2115 h 3366"/>
                <a:gd name="T20" fmla="*/ 366 w 820"/>
                <a:gd name="T21" fmla="*/ 1802 h 3366"/>
                <a:gd name="T22" fmla="*/ 134 w 820"/>
                <a:gd name="T23" fmla="*/ 1698 h 3366"/>
                <a:gd name="T24" fmla="*/ 134 w 820"/>
                <a:gd name="T25" fmla="*/ 1668 h 3366"/>
                <a:gd name="T26" fmla="*/ 358 w 820"/>
                <a:gd name="T27" fmla="*/ 1578 h 3366"/>
                <a:gd name="T28" fmla="*/ 462 w 820"/>
                <a:gd name="T29" fmla="*/ 1251 h 3366"/>
                <a:gd name="T30" fmla="*/ 462 w 820"/>
                <a:gd name="T31" fmla="*/ 521 h 3366"/>
                <a:gd name="T32" fmla="*/ 537 w 820"/>
                <a:gd name="T33" fmla="*/ 208 h 3366"/>
                <a:gd name="T34" fmla="*/ 820 w 820"/>
                <a:gd name="T35" fmla="*/ 104 h 3366"/>
                <a:gd name="T36" fmla="*/ 820 w 820"/>
                <a:gd name="T37" fmla="*/ 0 h 3366"/>
                <a:gd name="T38" fmla="*/ 448 w 820"/>
                <a:gd name="T39" fmla="*/ 126 h 3366"/>
                <a:gd name="T40" fmla="*/ 328 w 820"/>
                <a:gd name="T41" fmla="*/ 581 h 3366"/>
                <a:gd name="T42" fmla="*/ 328 w 820"/>
                <a:gd name="T43" fmla="*/ 1221 h 3366"/>
                <a:gd name="T44" fmla="*/ 254 w 820"/>
                <a:gd name="T45" fmla="*/ 1519 h 3366"/>
                <a:gd name="T46" fmla="*/ 0 w 820"/>
                <a:gd name="T47" fmla="*/ 1638 h 3366"/>
                <a:gd name="T48" fmla="*/ 0 w 820"/>
                <a:gd name="T49" fmla="*/ 1728 h 3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20" h="3366">
                  <a:moveTo>
                    <a:pt x="0" y="1728"/>
                  </a:moveTo>
                  <a:cubicBezTo>
                    <a:pt x="129" y="1738"/>
                    <a:pt x="216" y="1780"/>
                    <a:pt x="261" y="1854"/>
                  </a:cubicBezTo>
                  <a:cubicBezTo>
                    <a:pt x="306" y="1928"/>
                    <a:pt x="328" y="2026"/>
                    <a:pt x="328" y="2144"/>
                  </a:cubicBezTo>
                  <a:lnTo>
                    <a:pt x="328" y="2785"/>
                  </a:lnTo>
                  <a:cubicBezTo>
                    <a:pt x="328" y="3004"/>
                    <a:pt x="368" y="3155"/>
                    <a:pt x="448" y="3239"/>
                  </a:cubicBezTo>
                  <a:cubicBezTo>
                    <a:pt x="527" y="3324"/>
                    <a:pt x="651" y="3366"/>
                    <a:pt x="820" y="3366"/>
                  </a:cubicBezTo>
                  <a:lnTo>
                    <a:pt x="820" y="3262"/>
                  </a:lnTo>
                  <a:cubicBezTo>
                    <a:pt x="681" y="3262"/>
                    <a:pt x="586" y="3224"/>
                    <a:pt x="537" y="3150"/>
                  </a:cubicBezTo>
                  <a:cubicBezTo>
                    <a:pt x="487" y="3075"/>
                    <a:pt x="462" y="2974"/>
                    <a:pt x="462" y="2845"/>
                  </a:cubicBezTo>
                  <a:lnTo>
                    <a:pt x="462" y="2115"/>
                  </a:lnTo>
                  <a:cubicBezTo>
                    <a:pt x="462" y="1976"/>
                    <a:pt x="430" y="1871"/>
                    <a:pt x="366" y="1802"/>
                  </a:cubicBezTo>
                  <a:cubicBezTo>
                    <a:pt x="301" y="1733"/>
                    <a:pt x="224" y="1698"/>
                    <a:pt x="134" y="1698"/>
                  </a:cubicBezTo>
                  <a:lnTo>
                    <a:pt x="134" y="1668"/>
                  </a:lnTo>
                  <a:cubicBezTo>
                    <a:pt x="214" y="1668"/>
                    <a:pt x="289" y="1638"/>
                    <a:pt x="358" y="1578"/>
                  </a:cubicBezTo>
                  <a:cubicBezTo>
                    <a:pt x="427" y="1519"/>
                    <a:pt x="462" y="1410"/>
                    <a:pt x="462" y="1251"/>
                  </a:cubicBezTo>
                  <a:lnTo>
                    <a:pt x="462" y="521"/>
                  </a:lnTo>
                  <a:cubicBezTo>
                    <a:pt x="462" y="382"/>
                    <a:pt x="487" y="277"/>
                    <a:pt x="537" y="208"/>
                  </a:cubicBezTo>
                  <a:cubicBezTo>
                    <a:pt x="586" y="139"/>
                    <a:pt x="681" y="104"/>
                    <a:pt x="820" y="104"/>
                  </a:cubicBezTo>
                  <a:lnTo>
                    <a:pt x="820" y="0"/>
                  </a:lnTo>
                  <a:cubicBezTo>
                    <a:pt x="651" y="0"/>
                    <a:pt x="527" y="42"/>
                    <a:pt x="448" y="126"/>
                  </a:cubicBezTo>
                  <a:cubicBezTo>
                    <a:pt x="368" y="211"/>
                    <a:pt x="328" y="362"/>
                    <a:pt x="328" y="581"/>
                  </a:cubicBezTo>
                  <a:lnTo>
                    <a:pt x="328" y="1221"/>
                  </a:lnTo>
                  <a:cubicBezTo>
                    <a:pt x="328" y="1360"/>
                    <a:pt x="303" y="1459"/>
                    <a:pt x="254" y="1519"/>
                  </a:cubicBezTo>
                  <a:cubicBezTo>
                    <a:pt x="204" y="1578"/>
                    <a:pt x="120" y="1618"/>
                    <a:pt x="0" y="1638"/>
                  </a:cubicBezTo>
                  <a:lnTo>
                    <a:pt x="0" y="1728"/>
                  </a:lnTo>
                  <a:close/>
                </a:path>
              </a:pathLst>
            </a:custGeom>
            <a:solidFill>
              <a:srgbClr val="48484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汉仪旗黑-55简" panose="00020600040101010101" charset="-128"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sp>
        <p:nvSpPr>
          <p:cNvPr id="35" name="Oval 15"/>
          <p:cNvSpPr>
            <a:spLocks noChangeArrowheads="1"/>
          </p:cNvSpPr>
          <p:nvPr/>
        </p:nvSpPr>
        <p:spPr bwMode="auto">
          <a:xfrm>
            <a:off x="9878117" y="2404587"/>
            <a:ext cx="1145780" cy="114721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sp>
        <p:nvSpPr>
          <p:cNvPr id="36" name="Oval 16"/>
          <p:cNvSpPr>
            <a:spLocks noChangeArrowheads="1"/>
          </p:cNvSpPr>
          <p:nvPr/>
        </p:nvSpPr>
        <p:spPr bwMode="auto">
          <a:xfrm>
            <a:off x="1056699" y="2542354"/>
            <a:ext cx="1145780" cy="1147216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Arial" panose="020B0604020202090204" pitchFamily="34" charset="0"/>
            </a:endParaRPr>
          </a:p>
        </p:txBody>
      </p:sp>
      <p:sp>
        <p:nvSpPr>
          <p:cNvPr id="39" name="Freeform 17"/>
          <p:cNvSpPr/>
          <p:nvPr/>
        </p:nvSpPr>
        <p:spPr bwMode="auto">
          <a:xfrm>
            <a:off x="3278369" y="2264228"/>
            <a:ext cx="5351463" cy="2890543"/>
          </a:xfrm>
          <a:custGeom>
            <a:avLst/>
            <a:gdLst>
              <a:gd name="T0" fmla="*/ 171 w 6523"/>
              <a:gd name="T1" fmla="*/ 0 h 3787"/>
              <a:gd name="T2" fmla="*/ 6352 w 6523"/>
              <a:gd name="T3" fmla="*/ 0 h 3787"/>
              <a:gd name="T4" fmla="*/ 6523 w 6523"/>
              <a:gd name="T5" fmla="*/ 171 h 3787"/>
              <a:gd name="T6" fmla="*/ 6523 w 6523"/>
              <a:gd name="T7" fmla="*/ 3616 h 3787"/>
              <a:gd name="T8" fmla="*/ 6352 w 6523"/>
              <a:gd name="T9" fmla="*/ 3787 h 3787"/>
              <a:gd name="T10" fmla="*/ 171 w 6523"/>
              <a:gd name="T11" fmla="*/ 3787 h 3787"/>
              <a:gd name="T12" fmla="*/ 0 w 6523"/>
              <a:gd name="T13" fmla="*/ 3616 h 3787"/>
              <a:gd name="T14" fmla="*/ 0 w 6523"/>
              <a:gd name="T15" fmla="*/ 171 h 3787"/>
              <a:gd name="T16" fmla="*/ 171 w 6523"/>
              <a:gd name="T17" fmla="*/ 0 h 37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23" h="3787">
                <a:moveTo>
                  <a:pt x="171" y="0"/>
                </a:moveTo>
                <a:lnTo>
                  <a:pt x="6352" y="0"/>
                </a:lnTo>
                <a:cubicBezTo>
                  <a:pt x="6446" y="0"/>
                  <a:pt x="6523" y="77"/>
                  <a:pt x="6523" y="171"/>
                </a:cubicBezTo>
                <a:lnTo>
                  <a:pt x="6523" y="3616"/>
                </a:lnTo>
                <a:cubicBezTo>
                  <a:pt x="6523" y="3710"/>
                  <a:pt x="6446" y="3787"/>
                  <a:pt x="6352" y="3787"/>
                </a:cubicBezTo>
                <a:lnTo>
                  <a:pt x="171" y="3787"/>
                </a:lnTo>
                <a:cubicBezTo>
                  <a:pt x="77" y="3787"/>
                  <a:pt x="0" y="3710"/>
                  <a:pt x="0" y="3616"/>
                </a:cubicBezTo>
                <a:lnTo>
                  <a:pt x="0" y="171"/>
                </a:lnTo>
                <a:cubicBezTo>
                  <a:pt x="0" y="77"/>
                  <a:pt x="77" y="0"/>
                  <a:pt x="171" y="0"/>
                </a:cubicBezTo>
                <a:close/>
              </a:path>
            </a:pathLst>
          </a:custGeom>
          <a:noFill/>
          <a:ln w="10" cap="flat">
            <a:solidFill>
              <a:srgbClr val="484849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汉仪旗黑-55简" panose="00020600040101010101" charset="-128"/>
              <a:buNone/>
              <a:defRPr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683811" y="2427741"/>
            <a:ext cx="1931287" cy="525040"/>
            <a:chOff x="3670399" y="2817261"/>
            <a:chExt cx="1931287" cy="525040"/>
          </a:xfrm>
        </p:grpSpPr>
        <p:sp>
          <p:nvSpPr>
            <p:cNvPr id="41" name="Freeform 9"/>
            <p:cNvSpPr/>
            <p:nvPr/>
          </p:nvSpPr>
          <p:spPr bwMode="auto">
            <a:xfrm>
              <a:off x="3670399" y="2817261"/>
              <a:ext cx="1931287" cy="525040"/>
            </a:xfrm>
            <a:custGeom>
              <a:avLst/>
              <a:gdLst>
                <a:gd name="T0" fmla="*/ 61 w 2740"/>
                <a:gd name="T1" fmla="*/ 0 h 692"/>
                <a:gd name="T2" fmla="*/ 2678 w 2740"/>
                <a:gd name="T3" fmla="*/ 0 h 692"/>
                <a:gd name="T4" fmla="*/ 2740 w 2740"/>
                <a:gd name="T5" fmla="*/ 62 h 692"/>
                <a:gd name="T6" fmla="*/ 2740 w 2740"/>
                <a:gd name="T7" fmla="*/ 631 h 692"/>
                <a:gd name="T8" fmla="*/ 2678 w 2740"/>
                <a:gd name="T9" fmla="*/ 692 h 692"/>
                <a:gd name="T10" fmla="*/ 61 w 2740"/>
                <a:gd name="T11" fmla="*/ 692 h 692"/>
                <a:gd name="T12" fmla="*/ 0 w 2740"/>
                <a:gd name="T13" fmla="*/ 631 h 692"/>
                <a:gd name="T14" fmla="*/ 0 w 2740"/>
                <a:gd name="T15" fmla="*/ 62 h 692"/>
                <a:gd name="T16" fmla="*/ 61 w 2740"/>
                <a:gd name="T17" fmla="*/ 0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0" h="692">
                  <a:moveTo>
                    <a:pt x="61" y="0"/>
                  </a:moveTo>
                  <a:lnTo>
                    <a:pt x="2678" y="0"/>
                  </a:lnTo>
                  <a:cubicBezTo>
                    <a:pt x="2712" y="0"/>
                    <a:pt x="2740" y="28"/>
                    <a:pt x="2740" y="62"/>
                  </a:cubicBezTo>
                  <a:lnTo>
                    <a:pt x="2740" y="631"/>
                  </a:lnTo>
                  <a:cubicBezTo>
                    <a:pt x="2740" y="665"/>
                    <a:pt x="2712" y="692"/>
                    <a:pt x="2678" y="692"/>
                  </a:cubicBezTo>
                  <a:lnTo>
                    <a:pt x="61" y="692"/>
                  </a:lnTo>
                  <a:cubicBezTo>
                    <a:pt x="28" y="692"/>
                    <a:pt x="0" y="665"/>
                    <a:pt x="0" y="631"/>
                  </a:cubicBezTo>
                  <a:lnTo>
                    <a:pt x="0" y="62"/>
                  </a:lnTo>
                  <a:cubicBezTo>
                    <a:pt x="0" y="28"/>
                    <a:pt x="28" y="0"/>
                    <a:pt x="6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42" name="TextBox 14"/>
            <p:cNvSpPr txBox="1"/>
            <p:nvPr/>
          </p:nvSpPr>
          <p:spPr>
            <a:xfrm>
              <a:off x="3874042" y="2848949"/>
              <a:ext cx="152400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添加标题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5947918" y="2427741"/>
            <a:ext cx="1931287" cy="525040"/>
            <a:chOff x="5934506" y="2817261"/>
            <a:chExt cx="1931287" cy="525040"/>
          </a:xfrm>
        </p:grpSpPr>
        <p:sp>
          <p:nvSpPr>
            <p:cNvPr id="44" name="Freeform 5"/>
            <p:cNvSpPr/>
            <p:nvPr/>
          </p:nvSpPr>
          <p:spPr bwMode="auto">
            <a:xfrm>
              <a:off x="5934506" y="2817261"/>
              <a:ext cx="1931287" cy="525040"/>
            </a:xfrm>
            <a:custGeom>
              <a:avLst/>
              <a:gdLst>
                <a:gd name="T0" fmla="*/ 61 w 2740"/>
                <a:gd name="T1" fmla="*/ 0 h 692"/>
                <a:gd name="T2" fmla="*/ 2678 w 2740"/>
                <a:gd name="T3" fmla="*/ 0 h 692"/>
                <a:gd name="T4" fmla="*/ 2740 w 2740"/>
                <a:gd name="T5" fmla="*/ 62 h 692"/>
                <a:gd name="T6" fmla="*/ 2740 w 2740"/>
                <a:gd name="T7" fmla="*/ 631 h 692"/>
                <a:gd name="T8" fmla="*/ 2678 w 2740"/>
                <a:gd name="T9" fmla="*/ 692 h 692"/>
                <a:gd name="T10" fmla="*/ 61 w 2740"/>
                <a:gd name="T11" fmla="*/ 692 h 692"/>
                <a:gd name="T12" fmla="*/ 0 w 2740"/>
                <a:gd name="T13" fmla="*/ 631 h 692"/>
                <a:gd name="T14" fmla="*/ 0 w 2740"/>
                <a:gd name="T15" fmla="*/ 62 h 692"/>
                <a:gd name="T16" fmla="*/ 61 w 2740"/>
                <a:gd name="T17" fmla="*/ 0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0" h="692">
                  <a:moveTo>
                    <a:pt x="61" y="0"/>
                  </a:moveTo>
                  <a:lnTo>
                    <a:pt x="2678" y="0"/>
                  </a:lnTo>
                  <a:cubicBezTo>
                    <a:pt x="2712" y="0"/>
                    <a:pt x="2740" y="28"/>
                    <a:pt x="2740" y="62"/>
                  </a:cubicBezTo>
                  <a:lnTo>
                    <a:pt x="2740" y="631"/>
                  </a:lnTo>
                  <a:cubicBezTo>
                    <a:pt x="2740" y="665"/>
                    <a:pt x="2712" y="692"/>
                    <a:pt x="2678" y="692"/>
                  </a:cubicBezTo>
                  <a:lnTo>
                    <a:pt x="61" y="692"/>
                  </a:lnTo>
                  <a:cubicBezTo>
                    <a:pt x="28" y="692"/>
                    <a:pt x="0" y="665"/>
                    <a:pt x="0" y="631"/>
                  </a:cubicBezTo>
                  <a:lnTo>
                    <a:pt x="0" y="62"/>
                  </a:lnTo>
                  <a:cubicBezTo>
                    <a:pt x="0" y="28"/>
                    <a:pt x="28" y="0"/>
                    <a:pt x="6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45" name="TextBox 17"/>
            <p:cNvSpPr txBox="1"/>
            <p:nvPr/>
          </p:nvSpPr>
          <p:spPr>
            <a:xfrm>
              <a:off x="6350843" y="2866115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添加标题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3683811" y="3110441"/>
            <a:ext cx="1931287" cy="525040"/>
            <a:chOff x="3670399" y="3499961"/>
            <a:chExt cx="1931287" cy="525040"/>
          </a:xfrm>
        </p:grpSpPr>
        <p:sp>
          <p:nvSpPr>
            <p:cNvPr id="47" name="Freeform 10"/>
            <p:cNvSpPr/>
            <p:nvPr/>
          </p:nvSpPr>
          <p:spPr bwMode="auto">
            <a:xfrm>
              <a:off x="3670399" y="3499961"/>
              <a:ext cx="1931287" cy="525040"/>
            </a:xfrm>
            <a:custGeom>
              <a:avLst/>
              <a:gdLst>
                <a:gd name="T0" fmla="*/ 61 w 2740"/>
                <a:gd name="T1" fmla="*/ 0 h 692"/>
                <a:gd name="T2" fmla="*/ 2678 w 2740"/>
                <a:gd name="T3" fmla="*/ 0 h 692"/>
                <a:gd name="T4" fmla="*/ 2740 w 2740"/>
                <a:gd name="T5" fmla="*/ 62 h 692"/>
                <a:gd name="T6" fmla="*/ 2740 w 2740"/>
                <a:gd name="T7" fmla="*/ 631 h 692"/>
                <a:gd name="T8" fmla="*/ 2678 w 2740"/>
                <a:gd name="T9" fmla="*/ 692 h 692"/>
                <a:gd name="T10" fmla="*/ 61 w 2740"/>
                <a:gd name="T11" fmla="*/ 692 h 692"/>
                <a:gd name="T12" fmla="*/ 0 w 2740"/>
                <a:gd name="T13" fmla="*/ 631 h 692"/>
                <a:gd name="T14" fmla="*/ 0 w 2740"/>
                <a:gd name="T15" fmla="*/ 62 h 692"/>
                <a:gd name="T16" fmla="*/ 61 w 2740"/>
                <a:gd name="T17" fmla="*/ 0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0" h="692">
                  <a:moveTo>
                    <a:pt x="61" y="0"/>
                  </a:moveTo>
                  <a:lnTo>
                    <a:pt x="2678" y="0"/>
                  </a:lnTo>
                  <a:cubicBezTo>
                    <a:pt x="2712" y="0"/>
                    <a:pt x="2740" y="28"/>
                    <a:pt x="2740" y="62"/>
                  </a:cubicBezTo>
                  <a:lnTo>
                    <a:pt x="2740" y="631"/>
                  </a:lnTo>
                  <a:cubicBezTo>
                    <a:pt x="2740" y="665"/>
                    <a:pt x="2712" y="692"/>
                    <a:pt x="2678" y="692"/>
                  </a:cubicBezTo>
                  <a:lnTo>
                    <a:pt x="61" y="692"/>
                  </a:lnTo>
                  <a:cubicBezTo>
                    <a:pt x="28" y="692"/>
                    <a:pt x="0" y="665"/>
                    <a:pt x="0" y="631"/>
                  </a:cubicBezTo>
                  <a:lnTo>
                    <a:pt x="0" y="62"/>
                  </a:lnTo>
                  <a:cubicBezTo>
                    <a:pt x="0" y="28"/>
                    <a:pt x="28" y="0"/>
                    <a:pt x="6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48" name="TextBox 20"/>
            <p:cNvSpPr txBox="1"/>
            <p:nvPr/>
          </p:nvSpPr>
          <p:spPr>
            <a:xfrm>
              <a:off x="4049126" y="3556578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添加标题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947918" y="3110441"/>
            <a:ext cx="1931287" cy="525040"/>
            <a:chOff x="5934506" y="3499961"/>
            <a:chExt cx="1931287" cy="525040"/>
          </a:xfrm>
        </p:grpSpPr>
        <p:sp>
          <p:nvSpPr>
            <p:cNvPr id="50" name="Freeform 6"/>
            <p:cNvSpPr/>
            <p:nvPr/>
          </p:nvSpPr>
          <p:spPr bwMode="auto">
            <a:xfrm>
              <a:off x="5934506" y="3499961"/>
              <a:ext cx="1931287" cy="525040"/>
            </a:xfrm>
            <a:custGeom>
              <a:avLst/>
              <a:gdLst>
                <a:gd name="T0" fmla="*/ 61 w 2740"/>
                <a:gd name="T1" fmla="*/ 0 h 692"/>
                <a:gd name="T2" fmla="*/ 2678 w 2740"/>
                <a:gd name="T3" fmla="*/ 0 h 692"/>
                <a:gd name="T4" fmla="*/ 2740 w 2740"/>
                <a:gd name="T5" fmla="*/ 62 h 692"/>
                <a:gd name="T6" fmla="*/ 2740 w 2740"/>
                <a:gd name="T7" fmla="*/ 631 h 692"/>
                <a:gd name="T8" fmla="*/ 2678 w 2740"/>
                <a:gd name="T9" fmla="*/ 692 h 692"/>
                <a:gd name="T10" fmla="*/ 61 w 2740"/>
                <a:gd name="T11" fmla="*/ 692 h 692"/>
                <a:gd name="T12" fmla="*/ 0 w 2740"/>
                <a:gd name="T13" fmla="*/ 631 h 692"/>
                <a:gd name="T14" fmla="*/ 0 w 2740"/>
                <a:gd name="T15" fmla="*/ 62 h 692"/>
                <a:gd name="T16" fmla="*/ 61 w 2740"/>
                <a:gd name="T17" fmla="*/ 0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0" h="692">
                  <a:moveTo>
                    <a:pt x="61" y="0"/>
                  </a:moveTo>
                  <a:lnTo>
                    <a:pt x="2678" y="0"/>
                  </a:lnTo>
                  <a:cubicBezTo>
                    <a:pt x="2712" y="0"/>
                    <a:pt x="2740" y="28"/>
                    <a:pt x="2740" y="62"/>
                  </a:cubicBezTo>
                  <a:lnTo>
                    <a:pt x="2740" y="631"/>
                  </a:lnTo>
                  <a:cubicBezTo>
                    <a:pt x="2740" y="665"/>
                    <a:pt x="2712" y="692"/>
                    <a:pt x="2678" y="692"/>
                  </a:cubicBezTo>
                  <a:lnTo>
                    <a:pt x="61" y="692"/>
                  </a:lnTo>
                  <a:cubicBezTo>
                    <a:pt x="28" y="692"/>
                    <a:pt x="0" y="665"/>
                    <a:pt x="0" y="631"/>
                  </a:cubicBezTo>
                  <a:lnTo>
                    <a:pt x="0" y="62"/>
                  </a:lnTo>
                  <a:cubicBezTo>
                    <a:pt x="0" y="28"/>
                    <a:pt x="28" y="0"/>
                    <a:pt x="6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51" name="TextBox 23"/>
            <p:cNvSpPr txBox="1"/>
            <p:nvPr/>
          </p:nvSpPr>
          <p:spPr>
            <a:xfrm>
              <a:off x="6350843" y="3556578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添加标题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3683811" y="3799090"/>
            <a:ext cx="1931287" cy="526527"/>
            <a:chOff x="3670399" y="4188610"/>
            <a:chExt cx="1931287" cy="526527"/>
          </a:xfrm>
        </p:grpSpPr>
        <p:sp>
          <p:nvSpPr>
            <p:cNvPr id="53" name="Freeform 11"/>
            <p:cNvSpPr/>
            <p:nvPr/>
          </p:nvSpPr>
          <p:spPr bwMode="auto">
            <a:xfrm>
              <a:off x="3670399" y="4188610"/>
              <a:ext cx="1931287" cy="526527"/>
            </a:xfrm>
            <a:custGeom>
              <a:avLst/>
              <a:gdLst>
                <a:gd name="T0" fmla="*/ 61 w 2740"/>
                <a:gd name="T1" fmla="*/ 0 h 692"/>
                <a:gd name="T2" fmla="*/ 2678 w 2740"/>
                <a:gd name="T3" fmla="*/ 0 h 692"/>
                <a:gd name="T4" fmla="*/ 2740 w 2740"/>
                <a:gd name="T5" fmla="*/ 61 h 692"/>
                <a:gd name="T6" fmla="*/ 2740 w 2740"/>
                <a:gd name="T7" fmla="*/ 631 h 692"/>
                <a:gd name="T8" fmla="*/ 2678 w 2740"/>
                <a:gd name="T9" fmla="*/ 692 h 692"/>
                <a:gd name="T10" fmla="*/ 61 w 2740"/>
                <a:gd name="T11" fmla="*/ 692 h 692"/>
                <a:gd name="T12" fmla="*/ 0 w 2740"/>
                <a:gd name="T13" fmla="*/ 631 h 692"/>
                <a:gd name="T14" fmla="*/ 0 w 2740"/>
                <a:gd name="T15" fmla="*/ 61 h 692"/>
                <a:gd name="T16" fmla="*/ 61 w 2740"/>
                <a:gd name="T17" fmla="*/ 0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0" h="692">
                  <a:moveTo>
                    <a:pt x="61" y="0"/>
                  </a:moveTo>
                  <a:lnTo>
                    <a:pt x="2678" y="0"/>
                  </a:lnTo>
                  <a:cubicBezTo>
                    <a:pt x="2712" y="0"/>
                    <a:pt x="2740" y="27"/>
                    <a:pt x="2740" y="61"/>
                  </a:cubicBezTo>
                  <a:lnTo>
                    <a:pt x="2740" y="631"/>
                  </a:lnTo>
                  <a:cubicBezTo>
                    <a:pt x="2740" y="664"/>
                    <a:pt x="2712" y="692"/>
                    <a:pt x="2678" y="692"/>
                  </a:cubicBezTo>
                  <a:lnTo>
                    <a:pt x="61" y="692"/>
                  </a:lnTo>
                  <a:cubicBezTo>
                    <a:pt x="28" y="692"/>
                    <a:pt x="0" y="664"/>
                    <a:pt x="0" y="631"/>
                  </a:cubicBezTo>
                  <a:lnTo>
                    <a:pt x="0" y="61"/>
                  </a:lnTo>
                  <a:cubicBezTo>
                    <a:pt x="0" y="27"/>
                    <a:pt x="28" y="0"/>
                    <a:pt x="6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54" name="TextBox 26"/>
            <p:cNvSpPr txBox="1"/>
            <p:nvPr/>
          </p:nvSpPr>
          <p:spPr>
            <a:xfrm>
              <a:off x="4049126" y="4234267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添加标题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5947918" y="3799090"/>
            <a:ext cx="1931287" cy="526527"/>
            <a:chOff x="5934506" y="4188610"/>
            <a:chExt cx="1931287" cy="526527"/>
          </a:xfrm>
        </p:grpSpPr>
        <p:sp>
          <p:nvSpPr>
            <p:cNvPr id="56" name="Freeform 7"/>
            <p:cNvSpPr/>
            <p:nvPr/>
          </p:nvSpPr>
          <p:spPr bwMode="auto">
            <a:xfrm>
              <a:off x="5934506" y="4188610"/>
              <a:ext cx="1931287" cy="526527"/>
            </a:xfrm>
            <a:custGeom>
              <a:avLst/>
              <a:gdLst>
                <a:gd name="T0" fmla="*/ 61 w 2740"/>
                <a:gd name="T1" fmla="*/ 0 h 692"/>
                <a:gd name="T2" fmla="*/ 2678 w 2740"/>
                <a:gd name="T3" fmla="*/ 0 h 692"/>
                <a:gd name="T4" fmla="*/ 2740 w 2740"/>
                <a:gd name="T5" fmla="*/ 61 h 692"/>
                <a:gd name="T6" fmla="*/ 2740 w 2740"/>
                <a:gd name="T7" fmla="*/ 631 h 692"/>
                <a:gd name="T8" fmla="*/ 2678 w 2740"/>
                <a:gd name="T9" fmla="*/ 692 h 692"/>
                <a:gd name="T10" fmla="*/ 61 w 2740"/>
                <a:gd name="T11" fmla="*/ 692 h 692"/>
                <a:gd name="T12" fmla="*/ 0 w 2740"/>
                <a:gd name="T13" fmla="*/ 631 h 692"/>
                <a:gd name="T14" fmla="*/ 0 w 2740"/>
                <a:gd name="T15" fmla="*/ 61 h 692"/>
                <a:gd name="T16" fmla="*/ 61 w 2740"/>
                <a:gd name="T17" fmla="*/ 0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0" h="692">
                  <a:moveTo>
                    <a:pt x="61" y="0"/>
                  </a:moveTo>
                  <a:lnTo>
                    <a:pt x="2678" y="0"/>
                  </a:lnTo>
                  <a:cubicBezTo>
                    <a:pt x="2712" y="0"/>
                    <a:pt x="2740" y="27"/>
                    <a:pt x="2740" y="61"/>
                  </a:cubicBezTo>
                  <a:lnTo>
                    <a:pt x="2740" y="631"/>
                  </a:lnTo>
                  <a:cubicBezTo>
                    <a:pt x="2740" y="664"/>
                    <a:pt x="2712" y="692"/>
                    <a:pt x="2678" y="692"/>
                  </a:cubicBezTo>
                  <a:lnTo>
                    <a:pt x="61" y="692"/>
                  </a:lnTo>
                  <a:cubicBezTo>
                    <a:pt x="28" y="692"/>
                    <a:pt x="0" y="664"/>
                    <a:pt x="0" y="631"/>
                  </a:cubicBezTo>
                  <a:lnTo>
                    <a:pt x="0" y="61"/>
                  </a:lnTo>
                  <a:cubicBezTo>
                    <a:pt x="0" y="27"/>
                    <a:pt x="28" y="0"/>
                    <a:pt x="6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57" name="TextBox 29"/>
            <p:cNvSpPr txBox="1"/>
            <p:nvPr/>
          </p:nvSpPr>
          <p:spPr>
            <a:xfrm>
              <a:off x="6350843" y="4234267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添加标题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3683811" y="4483277"/>
            <a:ext cx="1931287" cy="525040"/>
            <a:chOff x="3670399" y="4872797"/>
            <a:chExt cx="1931287" cy="525040"/>
          </a:xfrm>
        </p:grpSpPr>
        <p:sp>
          <p:nvSpPr>
            <p:cNvPr id="59" name="Freeform 12"/>
            <p:cNvSpPr/>
            <p:nvPr/>
          </p:nvSpPr>
          <p:spPr bwMode="auto">
            <a:xfrm>
              <a:off x="3670399" y="4872797"/>
              <a:ext cx="1931287" cy="525040"/>
            </a:xfrm>
            <a:custGeom>
              <a:avLst/>
              <a:gdLst>
                <a:gd name="T0" fmla="*/ 61 w 2740"/>
                <a:gd name="T1" fmla="*/ 0 h 692"/>
                <a:gd name="T2" fmla="*/ 2678 w 2740"/>
                <a:gd name="T3" fmla="*/ 0 h 692"/>
                <a:gd name="T4" fmla="*/ 2740 w 2740"/>
                <a:gd name="T5" fmla="*/ 61 h 692"/>
                <a:gd name="T6" fmla="*/ 2740 w 2740"/>
                <a:gd name="T7" fmla="*/ 631 h 692"/>
                <a:gd name="T8" fmla="*/ 2678 w 2740"/>
                <a:gd name="T9" fmla="*/ 692 h 692"/>
                <a:gd name="T10" fmla="*/ 61 w 2740"/>
                <a:gd name="T11" fmla="*/ 692 h 692"/>
                <a:gd name="T12" fmla="*/ 0 w 2740"/>
                <a:gd name="T13" fmla="*/ 631 h 692"/>
                <a:gd name="T14" fmla="*/ 0 w 2740"/>
                <a:gd name="T15" fmla="*/ 61 h 692"/>
                <a:gd name="T16" fmla="*/ 61 w 2740"/>
                <a:gd name="T17" fmla="*/ 0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0" h="692">
                  <a:moveTo>
                    <a:pt x="61" y="0"/>
                  </a:moveTo>
                  <a:lnTo>
                    <a:pt x="2678" y="0"/>
                  </a:lnTo>
                  <a:cubicBezTo>
                    <a:pt x="2712" y="0"/>
                    <a:pt x="2740" y="27"/>
                    <a:pt x="2740" y="61"/>
                  </a:cubicBezTo>
                  <a:lnTo>
                    <a:pt x="2740" y="631"/>
                  </a:lnTo>
                  <a:cubicBezTo>
                    <a:pt x="2740" y="664"/>
                    <a:pt x="2712" y="692"/>
                    <a:pt x="2678" y="692"/>
                  </a:cubicBezTo>
                  <a:lnTo>
                    <a:pt x="61" y="692"/>
                  </a:lnTo>
                  <a:cubicBezTo>
                    <a:pt x="28" y="692"/>
                    <a:pt x="0" y="664"/>
                    <a:pt x="0" y="631"/>
                  </a:cubicBezTo>
                  <a:lnTo>
                    <a:pt x="0" y="61"/>
                  </a:lnTo>
                  <a:cubicBezTo>
                    <a:pt x="0" y="27"/>
                    <a:pt x="28" y="0"/>
                    <a:pt x="6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60" name="TextBox 32"/>
            <p:cNvSpPr txBox="1"/>
            <p:nvPr/>
          </p:nvSpPr>
          <p:spPr>
            <a:xfrm>
              <a:off x="4049126" y="4924730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添加标题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5947918" y="4483277"/>
            <a:ext cx="1931287" cy="525040"/>
            <a:chOff x="5934506" y="4872797"/>
            <a:chExt cx="1931287" cy="525040"/>
          </a:xfrm>
        </p:grpSpPr>
        <p:sp>
          <p:nvSpPr>
            <p:cNvPr id="62" name="Freeform 8"/>
            <p:cNvSpPr/>
            <p:nvPr/>
          </p:nvSpPr>
          <p:spPr bwMode="auto">
            <a:xfrm>
              <a:off x="5934506" y="4872797"/>
              <a:ext cx="1931287" cy="525040"/>
            </a:xfrm>
            <a:custGeom>
              <a:avLst/>
              <a:gdLst>
                <a:gd name="T0" fmla="*/ 61 w 2740"/>
                <a:gd name="T1" fmla="*/ 0 h 692"/>
                <a:gd name="T2" fmla="*/ 2678 w 2740"/>
                <a:gd name="T3" fmla="*/ 0 h 692"/>
                <a:gd name="T4" fmla="*/ 2740 w 2740"/>
                <a:gd name="T5" fmla="*/ 61 h 692"/>
                <a:gd name="T6" fmla="*/ 2740 w 2740"/>
                <a:gd name="T7" fmla="*/ 631 h 692"/>
                <a:gd name="T8" fmla="*/ 2678 w 2740"/>
                <a:gd name="T9" fmla="*/ 692 h 692"/>
                <a:gd name="T10" fmla="*/ 61 w 2740"/>
                <a:gd name="T11" fmla="*/ 692 h 692"/>
                <a:gd name="T12" fmla="*/ 0 w 2740"/>
                <a:gd name="T13" fmla="*/ 631 h 692"/>
                <a:gd name="T14" fmla="*/ 0 w 2740"/>
                <a:gd name="T15" fmla="*/ 61 h 692"/>
                <a:gd name="T16" fmla="*/ 61 w 2740"/>
                <a:gd name="T17" fmla="*/ 0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0" h="692">
                  <a:moveTo>
                    <a:pt x="61" y="0"/>
                  </a:moveTo>
                  <a:lnTo>
                    <a:pt x="2678" y="0"/>
                  </a:lnTo>
                  <a:cubicBezTo>
                    <a:pt x="2712" y="0"/>
                    <a:pt x="2740" y="27"/>
                    <a:pt x="2740" y="61"/>
                  </a:cubicBezTo>
                  <a:lnTo>
                    <a:pt x="2740" y="631"/>
                  </a:lnTo>
                  <a:cubicBezTo>
                    <a:pt x="2740" y="664"/>
                    <a:pt x="2712" y="692"/>
                    <a:pt x="2678" y="692"/>
                  </a:cubicBezTo>
                  <a:lnTo>
                    <a:pt x="61" y="692"/>
                  </a:lnTo>
                  <a:cubicBezTo>
                    <a:pt x="28" y="692"/>
                    <a:pt x="0" y="664"/>
                    <a:pt x="0" y="631"/>
                  </a:cubicBezTo>
                  <a:lnTo>
                    <a:pt x="0" y="61"/>
                  </a:lnTo>
                  <a:cubicBezTo>
                    <a:pt x="0" y="27"/>
                    <a:pt x="28" y="0"/>
                    <a:pt x="6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63" name="TextBox 35"/>
            <p:cNvSpPr txBox="1"/>
            <p:nvPr/>
          </p:nvSpPr>
          <p:spPr>
            <a:xfrm>
              <a:off x="6350843" y="4924730"/>
              <a:ext cx="11988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添加标题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sp>
        <p:nvSpPr>
          <p:cNvPr id="64" name="TextBox 36"/>
          <p:cNvSpPr txBox="1"/>
          <p:nvPr/>
        </p:nvSpPr>
        <p:spPr>
          <a:xfrm>
            <a:off x="10028747" y="2566311"/>
            <a:ext cx="7924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汉仪旗黑-55简" panose="00020600040101010101" charset="-128"/>
              <a:buNone/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汉仪旗黑-55简" panose="00020600040101010101" charset="-128"/>
              <a:buNone/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标题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65" name="TextBox 37"/>
          <p:cNvSpPr txBox="1"/>
          <p:nvPr/>
        </p:nvSpPr>
        <p:spPr>
          <a:xfrm>
            <a:off x="1219038" y="2704078"/>
            <a:ext cx="7924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汉仪旗黑-55简" panose="00020600040101010101" charset="-128"/>
              <a:buNone/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添加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汉仪旗黑-55简" panose="00020600040101010101" charset="-128"/>
              <a:buNone/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  <a:sym typeface="Arial" panose="020B0604020202090204" pitchFamily="34" charset="0"/>
              </a:rPr>
              <a:t>标题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66" name="TextBox 38"/>
          <p:cNvSpPr txBox="1"/>
          <p:nvPr/>
        </p:nvSpPr>
        <p:spPr>
          <a:xfrm>
            <a:off x="9535714" y="3557916"/>
            <a:ext cx="2048687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汉仪旗黑-55简" panose="00020600040101010101" charset="-128"/>
              <a:buChar char="l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  <a:p>
            <a:pPr marL="285750" indent="-28575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汉仪旗黑-55简" panose="00020600040101010101" charset="-128"/>
              <a:buChar char="l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  <a:p>
            <a:pPr marL="285750" indent="-28575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汉仪旗黑-55简" panose="00020600040101010101" charset="-128"/>
              <a:buChar char="l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  <a:p>
            <a:pPr marL="285750" indent="-28575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汉仪旗黑-55简" panose="00020600040101010101" charset="-128"/>
              <a:buChar char="l"/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sp>
        <p:nvSpPr>
          <p:cNvPr id="67" name="TextBox 39"/>
          <p:cNvSpPr txBox="1"/>
          <p:nvPr/>
        </p:nvSpPr>
        <p:spPr>
          <a:xfrm>
            <a:off x="610775" y="3689570"/>
            <a:ext cx="2037629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汉仪旗黑-55简" panose="00020600040101010101" charset="-128"/>
              <a:buChar char="l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  <a:p>
            <a:pPr marL="285750" indent="-28575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汉仪旗黑-55简" panose="00020600040101010101" charset="-128"/>
              <a:buChar char="l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  <a:p>
            <a:pPr marL="285750" indent="-28575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汉仪旗黑-55简" panose="00020600040101010101" charset="-128"/>
              <a:buChar char="l"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rPr>
              <a:t>添加标题内容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Arial" panose="020B0604020202090204" pitchFamily="34" charset="0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3208424" y="1239280"/>
            <a:ext cx="5609230" cy="553085"/>
            <a:chOff x="3206836" y="1239280"/>
            <a:chExt cx="5609230" cy="553085"/>
          </a:xfrm>
        </p:grpSpPr>
        <p:sp>
          <p:nvSpPr>
            <p:cNvPr id="69" name="Freeform 21"/>
            <p:cNvSpPr/>
            <p:nvPr/>
          </p:nvSpPr>
          <p:spPr bwMode="auto">
            <a:xfrm>
              <a:off x="3206836" y="1333105"/>
              <a:ext cx="5554639" cy="423082"/>
            </a:xfrm>
            <a:custGeom>
              <a:avLst/>
              <a:gdLst>
                <a:gd name="T0" fmla="*/ 36 w 2150"/>
                <a:gd name="T1" fmla="*/ 0 h 412"/>
                <a:gd name="T2" fmla="*/ 2113 w 2150"/>
                <a:gd name="T3" fmla="*/ 0 h 412"/>
                <a:gd name="T4" fmla="*/ 2150 w 2150"/>
                <a:gd name="T5" fmla="*/ 36 h 412"/>
                <a:gd name="T6" fmla="*/ 2150 w 2150"/>
                <a:gd name="T7" fmla="*/ 375 h 412"/>
                <a:gd name="T8" fmla="*/ 2113 w 2150"/>
                <a:gd name="T9" fmla="*/ 412 h 412"/>
                <a:gd name="T10" fmla="*/ 36 w 2150"/>
                <a:gd name="T11" fmla="*/ 412 h 412"/>
                <a:gd name="T12" fmla="*/ 0 w 2150"/>
                <a:gd name="T13" fmla="*/ 375 h 412"/>
                <a:gd name="T14" fmla="*/ 0 w 2150"/>
                <a:gd name="T15" fmla="*/ 36 h 412"/>
                <a:gd name="T16" fmla="*/ 36 w 2150"/>
                <a:gd name="T17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0" h="412">
                  <a:moveTo>
                    <a:pt x="36" y="0"/>
                  </a:moveTo>
                  <a:lnTo>
                    <a:pt x="2113" y="0"/>
                  </a:lnTo>
                  <a:cubicBezTo>
                    <a:pt x="2133" y="0"/>
                    <a:pt x="2150" y="16"/>
                    <a:pt x="2150" y="36"/>
                  </a:cubicBezTo>
                  <a:lnTo>
                    <a:pt x="2150" y="375"/>
                  </a:lnTo>
                  <a:cubicBezTo>
                    <a:pt x="2150" y="395"/>
                    <a:pt x="2133" y="412"/>
                    <a:pt x="2113" y="412"/>
                  </a:cubicBezTo>
                  <a:lnTo>
                    <a:pt x="36" y="412"/>
                  </a:lnTo>
                  <a:cubicBezTo>
                    <a:pt x="16" y="412"/>
                    <a:pt x="0" y="395"/>
                    <a:pt x="0" y="375"/>
                  </a:cubicBezTo>
                  <a:lnTo>
                    <a:pt x="0" y="36"/>
                  </a:lnTo>
                  <a:cubicBezTo>
                    <a:pt x="0" y="16"/>
                    <a:pt x="16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 w="10" cap="flat">
              <a:solidFill>
                <a:srgbClr val="294A5A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汉仪旗黑-55简" panose="00020600040101010101" charset="-128"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70" name="TextBox 40"/>
            <p:cNvSpPr txBox="1"/>
            <p:nvPr/>
          </p:nvSpPr>
          <p:spPr>
            <a:xfrm>
              <a:off x="3365715" y="1239280"/>
              <a:ext cx="2037629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dirty="0">
                  <a:solidFill>
                    <a:srgbClr val="FFFFFF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1、</a:t>
              </a:r>
              <a:r>
                <a:rPr lang="zh-CN" altLang="en-US" sz="2000" dirty="0">
                  <a:solidFill>
                    <a:schemeClr val="bg1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标题</a:t>
              </a:r>
              <a:endParaRPr lang="zh-CN" altLang="en-US" sz="2000" dirty="0">
                <a:solidFill>
                  <a:srgbClr val="FFFFFF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71" name="TextBox 41"/>
            <p:cNvSpPr txBox="1"/>
            <p:nvPr/>
          </p:nvSpPr>
          <p:spPr>
            <a:xfrm>
              <a:off x="5299268" y="1239280"/>
              <a:ext cx="1728941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en-US" altLang="zh-CN" sz="2000" dirty="0">
                  <a:solidFill>
                    <a:srgbClr val="FFFFFF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2、</a:t>
              </a:r>
              <a:r>
                <a:rPr lang="zh-CN" altLang="en-US" sz="2000" dirty="0">
                  <a:solidFill>
                    <a:schemeClr val="bg1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标题</a:t>
              </a:r>
              <a:endParaRPr lang="zh-CN" altLang="en-US" sz="2000" dirty="0">
                <a:solidFill>
                  <a:srgbClr val="FFFFFF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72" name="TextBox 42"/>
            <p:cNvSpPr txBox="1"/>
            <p:nvPr/>
          </p:nvSpPr>
          <p:spPr>
            <a:xfrm>
              <a:off x="7018885" y="1239280"/>
              <a:ext cx="1797181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en-US" altLang="zh-CN" sz="2000" dirty="0">
                  <a:solidFill>
                    <a:srgbClr val="FFFFFF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3、</a:t>
              </a:r>
              <a:r>
                <a:rPr lang="zh-CN" altLang="en-US" sz="2000" dirty="0">
                  <a:solidFill>
                    <a:schemeClr val="bg1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标题</a:t>
              </a:r>
              <a:endParaRPr lang="zh-CN" altLang="en-US" sz="2000" dirty="0">
                <a:solidFill>
                  <a:srgbClr val="FFFFFF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3208424" y="5641172"/>
            <a:ext cx="5609230" cy="553085"/>
            <a:chOff x="3206836" y="5641172"/>
            <a:chExt cx="5609230" cy="553085"/>
          </a:xfrm>
        </p:grpSpPr>
        <p:sp>
          <p:nvSpPr>
            <p:cNvPr id="74" name="Freeform 21"/>
            <p:cNvSpPr/>
            <p:nvPr/>
          </p:nvSpPr>
          <p:spPr bwMode="auto">
            <a:xfrm>
              <a:off x="3206836" y="5666193"/>
              <a:ext cx="5554639" cy="507830"/>
            </a:xfrm>
            <a:custGeom>
              <a:avLst/>
              <a:gdLst>
                <a:gd name="T0" fmla="*/ 36 w 2150"/>
                <a:gd name="T1" fmla="*/ 0 h 412"/>
                <a:gd name="T2" fmla="*/ 2113 w 2150"/>
                <a:gd name="T3" fmla="*/ 0 h 412"/>
                <a:gd name="T4" fmla="*/ 2150 w 2150"/>
                <a:gd name="T5" fmla="*/ 36 h 412"/>
                <a:gd name="T6" fmla="*/ 2150 w 2150"/>
                <a:gd name="T7" fmla="*/ 375 h 412"/>
                <a:gd name="T8" fmla="*/ 2113 w 2150"/>
                <a:gd name="T9" fmla="*/ 412 h 412"/>
                <a:gd name="T10" fmla="*/ 36 w 2150"/>
                <a:gd name="T11" fmla="*/ 412 h 412"/>
                <a:gd name="T12" fmla="*/ 0 w 2150"/>
                <a:gd name="T13" fmla="*/ 375 h 412"/>
                <a:gd name="T14" fmla="*/ 0 w 2150"/>
                <a:gd name="T15" fmla="*/ 36 h 412"/>
                <a:gd name="T16" fmla="*/ 36 w 2150"/>
                <a:gd name="T17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0" h="412">
                  <a:moveTo>
                    <a:pt x="36" y="0"/>
                  </a:moveTo>
                  <a:lnTo>
                    <a:pt x="2113" y="0"/>
                  </a:lnTo>
                  <a:cubicBezTo>
                    <a:pt x="2133" y="0"/>
                    <a:pt x="2150" y="16"/>
                    <a:pt x="2150" y="36"/>
                  </a:cubicBezTo>
                  <a:lnTo>
                    <a:pt x="2150" y="375"/>
                  </a:lnTo>
                  <a:cubicBezTo>
                    <a:pt x="2150" y="395"/>
                    <a:pt x="2133" y="412"/>
                    <a:pt x="2113" y="412"/>
                  </a:cubicBezTo>
                  <a:lnTo>
                    <a:pt x="36" y="412"/>
                  </a:lnTo>
                  <a:cubicBezTo>
                    <a:pt x="16" y="412"/>
                    <a:pt x="0" y="395"/>
                    <a:pt x="0" y="375"/>
                  </a:cubicBezTo>
                  <a:lnTo>
                    <a:pt x="0" y="36"/>
                  </a:lnTo>
                  <a:cubicBezTo>
                    <a:pt x="0" y="16"/>
                    <a:pt x="16" y="0"/>
                    <a:pt x="36" y="0"/>
                  </a:cubicBezTo>
                  <a:close/>
                </a:path>
              </a:pathLst>
            </a:custGeom>
            <a:solidFill>
              <a:schemeClr val="accent1"/>
            </a:solidFill>
            <a:ln w="10" cap="flat">
              <a:solidFill>
                <a:srgbClr val="294A5A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汉仪旗黑-55简" panose="00020600040101010101" charset="-128"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75" name="TextBox 44"/>
            <p:cNvSpPr txBox="1"/>
            <p:nvPr/>
          </p:nvSpPr>
          <p:spPr>
            <a:xfrm>
              <a:off x="3365715" y="5641172"/>
              <a:ext cx="2037629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en-US" altLang="zh-CN" sz="2000" dirty="0">
                  <a:solidFill>
                    <a:srgbClr val="FFFFFF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1、</a:t>
              </a:r>
              <a:r>
                <a:rPr lang="zh-CN" altLang="en-US" sz="2000" dirty="0">
                  <a:solidFill>
                    <a:schemeClr val="bg1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标题</a:t>
              </a:r>
              <a:endParaRPr lang="zh-CN" altLang="en-US" sz="2000" dirty="0">
                <a:solidFill>
                  <a:srgbClr val="FFFFFF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76" name="TextBox 45"/>
            <p:cNvSpPr txBox="1"/>
            <p:nvPr/>
          </p:nvSpPr>
          <p:spPr>
            <a:xfrm>
              <a:off x="5299268" y="5641172"/>
              <a:ext cx="1728941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en-US" altLang="zh-CN" sz="2000" dirty="0">
                  <a:solidFill>
                    <a:srgbClr val="FFFFFF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2、</a:t>
              </a:r>
              <a:r>
                <a:rPr lang="zh-CN" altLang="en-US" sz="2000" dirty="0">
                  <a:solidFill>
                    <a:schemeClr val="bg1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标题</a:t>
              </a:r>
              <a:endParaRPr lang="zh-CN" altLang="en-US" sz="2000" dirty="0">
                <a:solidFill>
                  <a:srgbClr val="FFFFFF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77" name="TextBox 46"/>
            <p:cNvSpPr txBox="1"/>
            <p:nvPr/>
          </p:nvSpPr>
          <p:spPr>
            <a:xfrm>
              <a:off x="7018885" y="5641172"/>
              <a:ext cx="1797181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Font typeface="汉仪旗黑-55简" panose="00020600040101010101" charset="-128"/>
                <a:buNone/>
              </a:pPr>
              <a:r>
                <a:rPr lang="en-US" altLang="zh-CN" sz="2000" dirty="0">
                  <a:solidFill>
                    <a:srgbClr val="FFFFFF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3、</a:t>
              </a:r>
              <a:r>
                <a:rPr lang="zh-CN" altLang="en-US" sz="2000" dirty="0">
                  <a:solidFill>
                    <a:schemeClr val="bg1"/>
                  </a:solidFill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  <a:sym typeface="Arial" panose="020B0604020202090204" pitchFamily="34" charset="0"/>
                </a:rPr>
                <a:t>标题</a:t>
              </a:r>
              <a:endParaRPr lang="zh-CN" altLang="en-US" sz="2000" dirty="0">
                <a:solidFill>
                  <a:srgbClr val="FFFFFF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3919719" y="1784495"/>
            <a:ext cx="4117976" cy="3812674"/>
            <a:chOff x="3918131" y="1784495"/>
            <a:chExt cx="4117976" cy="3812674"/>
          </a:xfrm>
        </p:grpSpPr>
        <p:sp>
          <p:nvSpPr>
            <p:cNvPr id="79" name="Freeform 18"/>
            <p:cNvSpPr>
              <a:spLocks noEditPoints="1"/>
            </p:cNvSpPr>
            <p:nvPr/>
          </p:nvSpPr>
          <p:spPr bwMode="auto">
            <a:xfrm>
              <a:off x="3918131" y="1784495"/>
              <a:ext cx="493713" cy="340033"/>
            </a:xfrm>
            <a:custGeom>
              <a:avLst/>
              <a:gdLst>
                <a:gd name="T0" fmla="*/ 153 w 611"/>
                <a:gd name="T1" fmla="*/ 610 h 610"/>
                <a:gd name="T2" fmla="*/ 153 w 611"/>
                <a:gd name="T3" fmla="*/ 305 h 610"/>
                <a:gd name="T4" fmla="*/ 0 w 611"/>
                <a:gd name="T5" fmla="*/ 305 h 610"/>
                <a:gd name="T6" fmla="*/ 305 w 611"/>
                <a:gd name="T7" fmla="*/ 0 h 610"/>
                <a:gd name="T8" fmla="*/ 611 w 611"/>
                <a:gd name="T9" fmla="*/ 305 h 610"/>
                <a:gd name="T10" fmla="*/ 458 w 611"/>
                <a:gd name="T11" fmla="*/ 305 h 610"/>
                <a:gd name="T12" fmla="*/ 458 w 611"/>
                <a:gd name="T13" fmla="*/ 610 h 610"/>
                <a:gd name="T14" fmla="*/ 153 w 611"/>
                <a:gd name="T15" fmla="*/ 610 h 610"/>
                <a:gd name="T16" fmla="*/ 305 w 611"/>
                <a:gd name="T17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1" h="610">
                  <a:moveTo>
                    <a:pt x="153" y="610"/>
                  </a:moveTo>
                  <a:lnTo>
                    <a:pt x="153" y="305"/>
                  </a:lnTo>
                  <a:lnTo>
                    <a:pt x="0" y="305"/>
                  </a:lnTo>
                  <a:lnTo>
                    <a:pt x="305" y="0"/>
                  </a:lnTo>
                  <a:lnTo>
                    <a:pt x="611" y="305"/>
                  </a:lnTo>
                  <a:lnTo>
                    <a:pt x="458" y="305"/>
                  </a:lnTo>
                  <a:lnTo>
                    <a:pt x="458" y="610"/>
                  </a:lnTo>
                  <a:lnTo>
                    <a:pt x="153" y="610"/>
                  </a:lnTo>
                  <a:close/>
                  <a:moveTo>
                    <a:pt x="305" y="610"/>
                  </a:moveTo>
                </a:path>
              </a:pathLst>
            </a:custGeom>
            <a:solidFill>
              <a:srgbClr val="48484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汉仪旗黑-55简" panose="00020600040101010101" charset="-128"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484849"/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80" name="Freeform 19"/>
            <p:cNvSpPr>
              <a:spLocks noEditPoints="1"/>
            </p:cNvSpPr>
            <p:nvPr/>
          </p:nvSpPr>
          <p:spPr bwMode="auto">
            <a:xfrm>
              <a:off x="5705656" y="1784495"/>
              <a:ext cx="493713" cy="340033"/>
            </a:xfrm>
            <a:custGeom>
              <a:avLst/>
              <a:gdLst>
                <a:gd name="T0" fmla="*/ 153 w 611"/>
                <a:gd name="T1" fmla="*/ 610 h 610"/>
                <a:gd name="T2" fmla="*/ 153 w 611"/>
                <a:gd name="T3" fmla="*/ 305 h 610"/>
                <a:gd name="T4" fmla="*/ 0 w 611"/>
                <a:gd name="T5" fmla="*/ 305 h 610"/>
                <a:gd name="T6" fmla="*/ 305 w 611"/>
                <a:gd name="T7" fmla="*/ 0 h 610"/>
                <a:gd name="T8" fmla="*/ 611 w 611"/>
                <a:gd name="T9" fmla="*/ 305 h 610"/>
                <a:gd name="T10" fmla="*/ 458 w 611"/>
                <a:gd name="T11" fmla="*/ 305 h 610"/>
                <a:gd name="T12" fmla="*/ 458 w 611"/>
                <a:gd name="T13" fmla="*/ 610 h 610"/>
                <a:gd name="T14" fmla="*/ 153 w 611"/>
                <a:gd name="T15" fmla="*/ 610 h 610"/>
                <a:gd name="T16" fmla="*/ 305 w 611"/>
                <a:gd name="T17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1" h="610">
                  <a:moveTo>
                    <a:pt x="153" y="610"/>
                  </a:moveTo>
                  <a:lnTo>
                    <a:pt x="153" y="305"/>
                  </a:lnTo>
                  <a:lnTo>
                    <a:pt x="0" y="305"/>
                  </a:lnTo>
                  <a:lnTo>
                    <a:pt x="305" y="0"/>
                  </a:lnTo>
                  <a:lnTo>
                    <a:pt x="611" y="305"/>
                  </a:lnTo>
                  <a:lnTo>
                    <a:pt x="458" y="305"/>
                  </a:lnTo>
                  <a:lnTo>
                    <a:pt x="458" y="610"/>
                  </a:lnTo>
                  <a:lnTo>
                    <a:pt x="153" y="610"/>
                  </a:lnTo>
                  <a:close/>
                  <a:moveTo>
                    <a:pt x="305" y="610"/>
                  </a:moveTo>
                </a:path>
              </a:pathLst>
            </a:custGeom>
            <a:solidFill>
              <a:srgbClr val="48484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汉仪旗黑-55简" panose="00020600040101010101" charset="-128"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484849"/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81" name="Freeform 20"/>
            <p:cNvSpPr>
              <a:spLocks noEditPoints="1"/>
            </p:cNvSpPr>
            <p:nvPr/>
          </p:nvSpPr>
          <p:spPr bwMode="auto">
            <a:xfrm>
              <a:off x="7542394" y="1784495"/>
              <a:ext cx="493713" cy="340033"/>
            </a:xfrm>
            <a:custGeom>
              <a:avLst/>
              <a:gdLst>
                <a:gd name="T0" fmla="*/ 153 w 611"/>
                <a:gd name="T1" fmla="*/ 610 h 610"/>
                <a:gd name="T2" fmla="*/ 153 w 611"/>
                <a:gd name="T3" fmla="*/ 305 h 610"/>
                <a:gd name="T4" fmla="*/ 0 w 611"/>
                <a:gd name="T5" fmla="*/ 305 h 610"/>
                <a:gd name="T6" fmla="*/ 305 w 611"/>
                <a:gd name="T7" fmla="*/ 0 h 610"/>
                <a:gd name="T8" fmla="*/ 611 w 611"/>
                <a:gd name="T9" fmla="*/ 305 h 610"/>
                <a:gd name="T10" fmla="*/ 458 w 611"/>
                <a:gd name="T11" fmla="*/ 305 h 610"/>
                <a:gd name="T12" fmla="*/ 458 w 611"/>
                <a:gd name="T13" fmla="*/ 610 h 610"/>
                <a:gd name="T14" fmla="*/ 153 w 611"/>
                <a:gd name="T15" fmla="*/ 610 h 610"/>
                <a:gd name="T16" fmla="*/ 305 w 611"/>
                <a:gd name="T17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1" h="610">
                  <a:moveTo>
                    <a:pt x="153" y="610"/>
                  </a:moveTo>
                  <a:lnTo>
                    <a:pt x="153" y="305"/>
                  </a:lnTo>
                  <a:lnTo>
                    <a:pt x="0" y="305"/>
                  </a:lnTo>
                  <a:lnTo>
                    <a:pt x="305" y="0"/>
                  </a:lnTo>
                  <a:lnTo>
                    <a:pt x="611" y="305"/>
                  </a:lnTo>
                  <a:lnTo>
                    <a:pt x="458" y="305"/>
                  </a:lnTo>
                  <a:lnTo>
                    <a:pt x="458" y="610"/>
                  </a:lnTo>
                  <a:lnTo>
                    <a:pt x="153" y="610"/>
                  </a:lnTo>
                  <a:close/>
                  <a:moveTo>
                    <a:pt x="305" y="610"/>
                  </a:moveTo>
                </a:path>
              </a:pathLst>
            </a:custGeom>
            <a:solidFill>
              <a:srgbClr val="48484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汉仪旗黑-55简" panose="00020600040101010101" charset="-128"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484849"/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82" name="Freeform 18"/>
            <p:cNvSpPr>
              <a:spLocks noEditPoints="1"/>
            </p:cNvSpPr>
            <p:nvPr/>
          </p:nvSpPr>
          <p:spPr bwMode="auto">
            <a:xfrm flipV="1">
              <a:off x="3918131" y="5257136"/>
              <a:ext cx="493713" cy="340033"/>
            </a:xfrm>
            <a:custGeom>
              <a:avLst/>
              <a:gdLst>
                <a:gd name="T0" fmla="*/ 153 w 611"/>
                <a:gd name="T1" fmla="*/ 610 h 610"/>
                <a:gd name="T2" fmla="*/ 153 w 611"/>
                <a:gd name="T3" fmla="*/ 305 h 610"/>
                <a:gd name="T4" fmla="*/ 0 w 611"/>
                <a:gd name="T5" fmla="*/ 305 h 610"/>
                <a:gd name="T6" fmla="*/ 305 w 611"/>
                <a:gd name="T7" fmla="*/ 0 h 610"/>
                <a:gd name="T8" fmla="*/ 611 w 611"/>
                <a:gd name="T9" fmla="*/ 305 h 610"/>
                <a:gd name="T10" fmla="*/ 458 w 611"/>
                <a:gd name="T11" fmla="*/ 305 h 610"/>
                <a:gd name="T12" fmla="*/ 458 w 611"/>
                <a:gd name="T13" fmla="*/ 610 h 610"/>
                <a:gd name="T14" fmla="*/ 153 w 611"/>
                <a:gd name="T15" fmla="*/ 610 h 610"/>
                <a:gd name="T16" fmla="*/ 305 w 611"/>
                <a:gd name="T17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1" h="610">
                  <a:moveTo>
                    <a:pt x="153" y="610"/>
                  </a:moveTo>
                  <a:lnTo>
                    <a:pt x="153" y="305"/>
                  </a:lnTo>
                  <a:lnTo>
                    <a:pt x="0" y="305"/>
                  </a:lnTo>
                  <a:lnTo>
                    <a:pt x="305" y="0"/>
                  </a:lnTo>
                  <a:lnTo>
                    <a:pt x="611" y="305"/>
                  </a:lnTo>
                  <a:lnTo>
                    <a:pt x="458" y="305"/>
                  </a:lnTo>
                  <a:lnTo>
                    <a:pt x="458" y="610"/>
                  </a:lnTo>
                  <a:lnTo>
                    <a:pt x="153" y="610"/>
                  </a:lnTo>
                  <a:close/>
                  <a:moveTo>
                    <a:pt x="305" y="610"/>
                  </a:moveTo>
                </a:path>
              </a:pathLst>
            </a:custGeom>
            <a:solidFill>
              <a:srgbClr val="48484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汉仪旗黑-55简" panose="00020600040101010101" charset="-128"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484849"/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83" name="Freeform 19"/>
            <p:cNvSpPr>
              <a:spLocks noEditPoints="1"/>
            </p:cNvSpPr>
            <p:nvPr/>
          </p:nvSpPr>
          <p:spPr bwMode="auto">
            <a:xfrm flipV="1">
              <a:off x="5705656" y="5257136"/>
              <a:ext cx="493713" cy="340033"/>
            </a:xfrm>
            <a:custGeom>
              <a:avLst/>
              <a:gdLst>
                <a:gd name="T0" fmla="*/ 153 w 611"/>
                <a:gd name="T1" fmla="*/ 610 h 610"/>
                <a:gd name="T2" fmla="*/ 153 w 611"/>
                <a:gd name="T3" fmla="*/ 305 h 610"/>
                <a:gd name="T4" fmla="*/ 0 w 611"/>
                <a:gd name="T5" fmla="*/ 305 h 610"/>
                <a:gd name="T6" fmla="*/ 305 w 611"/>
                <a:gd name="T7" fmla="*/ 0 h 610"/>
                <a:gd name="T8" fmla="*/ 611 w 611"/>
                <a:gd name="T9" fmla="*/ 305 h 610"/>
                <a:gd name="T10" fmla="*/ 458 w 611"/>
                <a:gd name="T11" fmla="*/ 305 h 610"/>
                <a:gd name="T12" fmla="*/ 458 w 611"/>
                <a:gd name="T13" fmla="*/ 610 h 610"/>
                <a:gd name="T14" fmla="*/ 153 w 611"/>
                <a:gd name="T15" fmla="*/ 610 h 610"/>
                <a:gd name="T16" fmla="*/ 305 w 611"/>
                <a:gd name="T17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1" h="610">
                  <a:moveTo>
                    <a:pt x="153" y="610"/>
                  </a:moveTo>
                  <a:lnTo>
                    <a:pt x="153" y="305"/>
                  </a:lnTo>
                  <a:lnTo>
                    <a:pt x="0" y="305"/>
                  </a:lnTo>
                  <a:lnTo>
                    <a:pt x="305" y="0"/>
                  </a:lnTo>
                  <a:lnTo>
                    <a:pt x="611" y="305"/>
                  </a:lnTo>
                  <a:lnTo>
                    <a:pt x="458" y="305"/>
                  </a:lnTo>
                  <a:lnTo>
                    <a:pt x="458" y="610"/>
                  </a:lnTo>
                  <a:lnTo>
                    <a:pt x="153" y="610"/>
                  </a:lnTo>
                  <a:close/>
                  <a:moveTo>
                    <a:pt x="305" y="610"/>
                  </a:moveTo>
                </a:path>
              </a:pathLst>
            </a:custGeom>
            <a:solidFill>
              <a:srgbClr val="48484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汉仪旗黑-55简" panose="00020600040101010101" charset="-128"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484849"/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  <p:sp>
          <p:nvSpPr>
            <p:cNvPr id="84" name="Freeform 20"/>
            <p:cNvSpPr>
              <a:spLocks noEditPoints="1"/>
            </p:cNvSpPr>
            <p:nvPr/>
          </p:nvSpPr>
          <p:spPr bwMode="auto">
            <a:xfrm flipV="1">
              <a:off x="7542394" y="5257136"/>
              <a:ext cx="493713" cy="340033"/>
            </a:xfrm>
            <a:custGeom>
              <a:avLst/>
              <a:gdLst>
                <a:gd name="T0" fmla="*/ 153 w 611"/>
                <a:gd name="T1" fmla="*/ 610 h 610"/>
                <a:gd name="T2" fmla="*/ 153 w 611"/>
                <a:gd name="T3" fmla="*/ 305 h 610"/>
                <a:gd name="T4" fmla="*/ 0 w 611"/>
                <a:gd name="T5" fmla="*/ 305 h 610"/>
                <a:gd name="T6" fmla="*/ 305 w 611"/>
                <a:gd name="T7" fmla="*/ 0 h 610"/>
                <a:gd name="T8" fmla="*/ 611 w 611"/>
                <a:gd name="T9" fmla="*/ 305 h 610"/>
                <a:gd name="T10" fmla="*/ 458 w 611"/>
                <a:gd name="T11" fmla="*/ 305 h 610"/>
                <a:gd name="T12" fmla="*/ 458 w 611"/>
                <a:gd name="T13" fmla="*/ 610 h 610"/>
                <a:gd name="T14" fmla="*/ 153 w 611"/>
                <a:gd name="T15" fmla="*/ 610 h 610"/>
                <a:gd name="T16" fmla="*/ 305 w 611"/>
                <a:gd name="T17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1" h="610">
                  <a:moveTo>
                    <a:pt x="153" y="610"/>
                  </a:moveTo>
                  <a:lnTo>
                    <a:pt x="153" y="305"/>
                  </a:lnTo>
                  <a:lnTo>
                    <a:pt x="0" y="305"/>
                  </a:lnTo>
                  <a:lnTo>
                    <a:pt x="305" y="0"/>
                  </a:lnTo>
                  <a:lnTo>
                    <a:pt x="611" y="305"/>
                  </a:lnTo>
                  <a:lnTo>
                    <a:pt x="458" y="305"/>
                  </a:lnTo>
                  <a:lnTo>
                    <a:pt x="458" y="610"/>
                  </a:lnTo>
                  <a:lnTo>
                    <a:pt x="153" y="610"/>
                  </a:lnTo>
                  <a:close/>
                  <a:moveTo>
                    <a:pt x="305" y="610"/>
                  </a:moveTo>
                </a:path>
              </a:pathLst>
            </a:custGeom>
            <a:solidFill>
              <a:srgbClr val="48484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汉仪旗黑-55简" panose="00020600040101010101" charset="-128"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484849"/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Arial" panose="020B0604020202090204" pitchFamily="34" charset="0"/>
              </a:endParaRPr>
            </a:p>
          </p:txBody>
        </p:sp>
      </p:grpSp>
      <p:sp>
        <p:nvSpPr>
          <p:cNvPr id="85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86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  <p:bldP spid="36" grpId="0" bldLvl="0" animBg="1"/>
      <p:bldP spid="39" grpId="0" bldLvl="0" animBg="1"/>
      <p:bldP spid="64" grpId="0"/>
      <p:bldP spid="65" grpId="0"/>
      <p:bldP spid="66" grpId="0"/>
      <p:bldP spid="6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893"/>
            <a:ext cx="12188825" cy="6856214"/>
          </a:xfrm>
          <a:prstGeom prst="rect">
            <a:avLst/>
          </a:prstGeom>
        </p:spPr>
      </p:pic>
      <p:sp>
        <p:nvSpPr>
          <p:cNvPr id="93" name="圆角矩形 92"/>
          <p:cNvSpPr/>
          <p:nvPr/>
        </p:nvSpPr>
        <p:spPr>
          <a:xfrm>
            <a:off x="3647728" y="5457924"/>
            <a:ext cx="4514850" cy="49257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4718609" y="5508725"/>
            <a:ext cx="270328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汇报人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：</a:t>
            </a:r>
            <a:r>
              <a:rPr lang="en-US" altLang="zh-CN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XXXX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3647728" y="5445224"/>
            <a:ext cx="881471" cy="49258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381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4700036" y="4701096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输入企业名称</a:t>
            </a:r>
            <a:endParaRPr lang="zh-CN" altLang="en-US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2374741" y="3502749"/>
            <a:ext cx="698969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述职报告、工作汇报</a:t>
            </a:r>
            <a:r>
              <a:rPr lang="en-US" altLang="zh-CN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PPT</a:t>
            </a:r>
            <a:r>
              <a:rPr lang="zh-CN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模板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3297318" y="4207118"/>
            <a:ext cx="524090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Debriefing report PPT template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2374741" y="1628800"/>
            <a:ext cx="7099662" cy="1648517"/>
            <a:chOff x="1403648" y="1553473"/>
            <a:chExt cx="6189772" cy="1437244"/>
          </a:xfrm>
        </p:grpSpPr>
        <p:grpSp>
          <p:nvGrpSpPr>
            <p:cNvPr id="23" name="组合 22"/>
            <p:cNvGrpSpPr/>
            <p:nvPr/>
          </p:nvGrpSpPr>
          <p:grpSpPr>
            <a:xfrm>
              <a:off x="1403648" y="1553473"/>
              <a:ext cx="1437244" cy="1437244"/>
              <a:chOff x="1677608" y="2996952"/>
              <a:chExt cx="1395643" cy="1395643"/>
            </a:xfrm>
          </p:grpSpPr>
          <p:sp>
            <p:nvSpPr>
              <p:cNvPr id="37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38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>
              <a:off x="1619660" y="1879313"/>
              <a:ext cx="1043570" cy="8038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5400" b="1" spc="400" dirty="0" smtClean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述</a:t>
              </a:r>
              <a:endParaRPr lang="zh-CN" altLang="en-US" sz="5400" b="1" spc="400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2987824" y="1553473"/>
              <a:ext cx="1437244" cy="1437244"/>
              <a:chOff x="1677608" y="2996952"/>
              <a:chExt cx="1395643" cy="1395643"/>
            </a:xfrm>
          </p:grpSpPr>
          <p:sp>
            <p:nvSpPr>
              <p:cNvPr id="35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36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6" name="矩形 25"/>
            <p:cNvSpPr/>
            <p:nvPr/>
          </p:nvSpPr>
          <p:spPr>
            <a:xfrm>
              <a:off x="3203834" y="1879313"/>
              <a:ext cx="1043570" cy="8038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5400" b="1" spc="400" dirty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职</a:t>
              </a:r>
              <a:endParaRPr lang="zh-CN" altLang="en-US" sz="5400" b="1" spc="400" dirty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4572000" y="1553473"/>
              <a:ext cx="1437244" cy="1437244"/>
              <a:chOff x="1677608" y="2996952"/>
              <a:chExt cx="1395643" cy="1395643"/>
            </a:xfrm>
          </p:grpSpPr>
          <p:sp>
            <p:nvSpPr>
              <p:cNvPr id="3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3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8" name="矩形 27"/>
            <p:cNvSpPr/>
            <p:nvPr/>
          </p:nvSpPr>
          <p:spPr>
            <a:xfrm>
              <a:off x="4788012" y="1879313"/>
              <a:ext cx="1043570" cy="8038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5400" b="1" spc="400" dirty="0" smtClean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报</a:t>
              </a:r>
              <a:endParaRPr lang="zh-CN" altLang="en-US" sz="5400" b="1" spc="400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6156176" y="1553473"/>
              <a:ext cx="1437244" cy="1437244"/>
              <a:chOff x="1677608" y="2996952"/>
              <a:chExt cx="1395643" cy="1395643"/>
            </a:xfrm>
          </p:grpSpPr>
          <p:sp>
            <p:nvSpPr>
              <p:cNvPr id="31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32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30" name="矩形 29"/>
            <p:cNvSpPr/>
            <p:nvPr/>
          </p:nvSpPr>
          <p:spPr>
            <a:xfrm>
              <a:off x="6372187" y="1879313"/>
              <a:ext cx="1043570" cy="8038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5400" b="1" spc="400" dirty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告</a:t>
              </a:r>
              <a:endParaRPr lang="zh-CN" altLang="en-US" sz="5400" b="1" spc="400" dirty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9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485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485"/>
                            </p:stCondLst>
                            <p:childTnLst>
                              <p:par>
                                <p:cTn id="2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985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3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5301E-6 -4.07407E-6 L 0.29409 -4.07407E-6 " pathEditMode="relative" rAng="0" ptsTypes="AA">
                                      <p:cBhvr>
                                        <p:cTn id="37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04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485"/>
                            </p:stCondLst>
                            <p:childTnLst>
                              <p:par>
                                <p:cTn id="4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9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bldLvl="0" animBg="1"/>
      <p:bldP spid="94" grpId="0"/>
      <p:bldP spid="94" grpId="1"/>
      <p:bldP spid="95" grpId="0" bldLvl="0" animBg="1"/>
      <p:bldP spid="95" grpId="1" bldLvl="0" animBg="1"/>
      <p:bldP spid="96" grpId="0"/>
      <p:bldP spid="97" grpId="0"/>
      <p:bldP spid="9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61035" y="2941320"/>
            <a:ext cx="145288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800">
                <a:solidFill>
                  <a:srgbClr val="222222">
                    <a:alpha val="60000"/>
                  </a:srgb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中文｜字体名称</a:t>
            </a:r>
            <a:endParaRPr lang="zh-CN" altLang="en-US" sz="800">
              <a:solidFill>
                <a:srgbClr val="222222">
                  <a:alpha val="60000"/>
                </a:srgb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1985" y="3180715"/>
            <a:ext cx="31572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000" dirty="0"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汉仪旗黑-55简</a:t>
            </a:r>
            <a:endParaRPr lang="zh-CN" altLang="en-US" sz="2000" dirty="0"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43585" y="3656743"/>
            <a:ext cx="3060065" cy="0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654685" y="2079625"/>
            <a:ext cx="1080770" cy="2184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800" dirty="0">
                <a:solidFill>
                  <a:srgbClr val="222222">
                    <a:alpha val="60000"/>
                  </a:srgb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中文｜字体名称</a:t>
            </a:r>
            <a:endParaRPr lang="zh-CN" altLang="en-US" sz="800" dirty="0">
              <a:solidFill>
                <a:srgbClr val="222222">
                  <a:alpha val="60000"/>
                </a:srgb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37540" y="2197100"/>
            <a:ext cx="31572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000" dirty="0">
                <a:latin typeface="汉仪雅酷黑 75W" panose="020B0804020202020204" charset="-122"/>
                <a:ea typeface="汉仪雅酷黑 75W" panose="020B0804020202020204" charset="-122"/>
                <a:cs typeface="汉仪雅酷黑 75W" panose="020B0804020202020204" charset="-122"/>
                <a:sym typeface="+mn-lt"/>
              </a:rPr>
              <a:t>汉仪雅酷黑 75W</a:t>
            </a:r>
            <a:endParaRPr lang="zh-CN" altLang="en-US" sz="2000" dirty="0">
              <a:latin typeface="汉仪雅酷黑 75W" panose="020B0804020202020204" charset="-122"/>
              <a:ea typeface="汉仪雅酷黑 75W" panose="020B0804020202020204" charset="-122"/>
              <a:cs typeface="汉仪雅酷黑 75W" panose="020B0804020202020204" charset="-122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37870" y="2719705"/>
            <a:ext cx="3060065" cy="0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637540" y="1189990"/>
            <a:ext cx="9874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2832"/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01</a:t>
            </a:r>
            <a:endParaRPr lang="en-US" sz="3600" b="1" dirty="0">
              <a:solidFill>
                <a:srgbClr val="FF2832"/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252855" y="1313180"/>
            <a:ext cx="14516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222222"/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字体说明</a:t>
            </a:r>
            <a:endParaRPr lang="zh-CN" altLang="en-US" sz="2000" b="1">
              <a:solidFill>
                <a:srgbClr val="222222"/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41985" y="5186283"/>
            <a:ext cx="329819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【说明】</a:t>
            </a:r>
            <a:endParaRPr lang="zh-CN" altLang="en-US" sz="700" dirty="0">
              <a:solidFill>
                <a:schemeClr val="tx1">
                  <a:lumMod val="50000"/>
                  <a:lumOff val="50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模板中使用的字体为</a:t>
            </a:r>
            <a:r>
              <a:rPr lang="en-US" altLang="zh-CN" sz="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【</a:t>
            </a: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汉仪雅酷黑 75W</a:t>
            </a:r>
            <a:r>
              <a:rPr lang="en-US" altLang="zh-CN" sz="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】【</a:t>
            </a: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汉仪旗黑-55简</a:t>
            </a:r>
            <a:r>
              <a:rPr lang="en-US" altLang="zh-CN" sz="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】</a:t>
            </a:r>
            <a:endParaRPr lang="en-US" altLang="zh-CN" sz="700" dirty="0" smtClean="0">
              <a:solidFill>
                <a:schemeClr val="tx1">
                  <a:lumMod val="50000"/>
                  <a:lumOff val="50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仅</a:t>
            </a: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限于个人学习、研究或欣赏目的使用， </a:t>
            </a:r>
            <a:endParaRPr lang="en-US" altLang="zh-CN" sz="700" dirty="0" smtClean="0">
              <a:solidFill>
                <a:schemeClr val="tx1">
                  <a:lumMod val="50000"/>
                  <a:lumOff val="50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如</a:t>
            </a:r>
            <a:r>
              <a:rPr lang="zh-CN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需商用请您自行向版权方购买、获取商用版权。</a:t>
            </a:r>
            <a:endParaRPr lang="zh-CN" altLang="en-US" sz="700" dirty="0">
              <a:solidFill>
                <a:schemeClr val="tx1">
                  <a:lumMod val="50000"/>
                  <a:lumOff val="50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166235" y="1418467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4467225" y="1189990"/>
            <a:ext cx="9874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2832"/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02</a:t>
            </a:r>
            <a:endParaRPr lang="en-US" sz="3600" b="1" dirty="0">
              <a:solidFill>
                <a:srgbClr val="FF2832"/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116830" y="1313180"/>
            <a:ext cx="14516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222222"/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素材说明</a:t>
            </a:r>
            <a:endParaRPr lang="zh-CN" altLang="en-US" sz="2000" b="1">
              <a:solidFill>
                <a:srgbClr val="222222"/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467225" y="2037715"/>
            <a:ext cx="8172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000" b="1">
                <a:solidFill>
                  <a:srgbClr val="222222"/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图片：</a:t>
            </a:r>
            <a:endParaRPr lang="zh-CN" altLang="en-US" sz="1000" b="1">
              <a:solidFill>
                <a:srgbClr val="222222"/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467225" y="2319655"/>
            <a:ext cx="3326130" cy="450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fontAlgn="auto">
              <a:lnSpc>
                <a:spcPts val="1400"/>
              </a:lnSpc>
            </a:pPr>
            <a:r>
              <a:rPr lang="zh-CN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模板</a:t>
            </a: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中使用的图片</a:t>
            </a:r>
            <a:r>
              <a:rPr lang="zh-CN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来源于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【</a:t>
            </a:r>
            <a:r>
              <a:rPr lang="en-US" altLang="zh-CN" sz="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pixabay</a:t>
            </a:r>
            <a:r>
              <a:rPr lang="en-US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 </a:t>
            </a:r>
            <a:r>
              <a:rPr lang="zh-CN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、</a:t>
            </a:r>
            <a:r>
              <a:rPr lang="en-US" altLang="zh-CN" sz="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freepik</a:t>
            </a:r>
            <a:r>
              <a:rPr lang="en-US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 】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 </a:t>
            </a:r>
            <a:r>
              <a:rPr lang="zh-CN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，</a:t>
            </a: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该图片具有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CC0</a:t>
            </a: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共享协议，您可在遵循</a:t>
            </a: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CC0</a:t>
            </a: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共享协议的情况下使用。</a:t>
            </a:r>
            <a:endParaRPr lang="zh-CN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467225" y="2999740"/>
            <a:ext cx="8172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000" b="1">
                <a:solidFill>
                  <a:srgbClr val="222222"/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素材：</a:t>
            </a:r>
            <a:endParaRPr lang="zh-CN" altLang="en-US" sz="1000" b="1">
              <a:solidFill>
                <a:srgbClr val="222222"/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472747" y="3255497"/>
            <a:ext cx="32308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ea"/>
              </a:rPr>
              <a:t>模板中使用的素材来源于【</a:t>
            </a:r>
            <a:r>
              <a:rPr lang="en-US" altLang="zh-CN" sz="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freepik</a:t>
            </a:r>
            <a:r>
              <a:rPr lang="en-US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 </a:t>
            </a:r>
            <a:r>
              <a:rPr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ea"/>
              </a:rPr>
              <a:t>】，该素材具有CC0共享协议，您可在遵循CC0共享协议的情况下使用。</a:t>
            </a:r>
            <a:endParaRPr sz="800" dirty="0">
              <a:solidFill>
                <a:schemeClr val="tx1">
                  <a:lumMod val="50000"/>
                  <a:lumOff val="50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ea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7988300" y="1418467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8277860" y="1189990"/>
            <a:ext cx="9874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2832"/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03</a:t>
            </a:r>
            <a:endParaRPr lang="en-US" sz="3600" b="1" dirty="0">
              <a:solidFill>
                <a:srgbClr val="FF2832"/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927465" y="1313180"/>
            <a:ext cx="14516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222222"/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母版说明</a:t>
            </a:r>
            <a:endParaRPr lang="zh-CN" altLang="en-US" sz="2000" b="1">
              <a:solidFill>
                <a:srgbClr val="222222"/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300085" y="1995170"/>
            <a:ext cx="3230880" cy="424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ts val="1300"/>
              </a:lnSpc>
            </a:pPr>
            <a:r>
              <a:rPr lang="zh-CN" altLang="en-US" sz="800">
                <a:solidFill>
                  <a:srgbClr val="222222">
                    <a:alpha val="60000"/>
                  </a:srgbClr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使用本套PPT模板时，若在操作界面鼠标不可选取的内容，可以在幻灯片母版中进行查看和编辑，具体操作如下：</a:t>
            </a:r>
            <a:endParaRPr lang="zh-CN" altLang="en-US" sz="800">
              <a:solidFill>
                <a:srgbClr val="222222">
                  <a:alpha val="60000"/>
                </a:srgbClr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278495" y="2526030"/>
            <a:ext cx="3230880" cy="62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 fontAlgn="auto">
              <a:lnSpc>
                <a:spcPts val="1400"/>
              </a:lnSpc>
            </a:pPr>
            <a:r>
              <a:rPr lang="zh-CN" altLang="en-US" sz="800" b="1">
                <a:solidFill>
                  <a:srgbClr val="222222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1、点击【视图】</a:t>
            </a:r>
            <a:endParaRPr lang="zh-CN" altLang="en-US" sz="800" b="1">
              <a:solidFill>
                <a:srgbClr val="222222"/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  <a:p>
            <a:pPr lvl="0" algn="l" fontAlgn="auto">
              <a:lnSpc>
                <a:spcPts val="1400"/>
              </a:lnSpc>
            </a:pPr>
            <a:r>
              <a:rPr lang="zh-CN" altLang="en-US" sz="800" b="1">
                <a:solidFill>
                  <a:srgbClr val="222222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2、选择【幻灯片母版】，即可查看/编辑母版内容</a:t>
            </a:r>
            <a:endParaRPr lang="zh-CN" altLang="en-US" sz="800" b="1">
              <a:solidFill>
                <a:srgbClr val="222222"/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  <a:p>
            <a:pPr lvl="0" algn="l" fontAlgn="auto">
              <a:lnSpc>
                <a:spcPts val="1400"/>
              </a:lnSpc>
            </a:pPr>
            <a:r>
              <a:rPr lang="zh-CN" altLang="en-US" sz="800" b="1">
                <a:solidFill>
                  <a:srgbClr val="222222"/>
                </a:solidFill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  <a:sym typeface="+mn-lt"/>
              </a:rPr>
              <a:t>3、查看/编辑完成后，点击【关闭】即可</a:t>
            </a:r>
            <a:endParaRPr lang="zh-CN" altLang="en-US" sz="800" b="1">
              <a:solidFill>
                <a:srgbClr val="222222"/>
              </a:solidFill>
              <a:latin typeface="汉仪旗黑-55简" panose="00020600040101010101" charset="-128"/>
              <a:ea typeface="汉仪旗黑-55简" panose="00020600040101010101" charset="-128"/>
              <a:cs typeface="汉仪旗黑-55简" panose="00020600040101010101" charset="-128"/>
              <a:sym typeface="+mn-lt"/>
            </a:endParaRPr>
          </a:p>
        </p:txBody>
      </p:sp>
      <p:pic>
        <p:nvPicPr>
          <p:cNvPr id="25" name="图片 24" descr="C:/Users/Administrator/AppData/Local/Temp/picturecompress_20211029180531/output_37.pngoutput_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2475" y="3328670"/>
            <a:ext cx="3063875" cy="2226945"/>
          </a:xfrm>
          <a:prstGeom prst="rect">
            <a:avLst/>
          </a:prstGeom>
        </p:spPr>
      </p:pic>
      <p:grpSp>
        <p:nvGrpSpPr>
          <p:cNvPr id="28" name="组合 27"/>
          <p:cNvGrpSpPr/>
          <p:nvPr/>
        </p:nvGrpSpPr>
        <p:grpSpPr>
          <a:xfrm>
            <a:off x="0" y="406744"/>
            <a:ext cx="5423093" cy="369569"/>
            <a:chOff x="0" y="861"/>
            <a:chExt cx="11387" cy="776"/>
          </a:xfrm>
        </p:grpSpPr>
        <p:sp>
          <p:nvSpPr>
            <p:cNvPr id="29" name="矩形 28"/>
            <p:cNvSpPr/>
            <p:nvPr/>
          </p:nvSpPr>
          <p:spPr>
            <a:xfrm>
              <a:off x="0" y="861"/>
              <a:ext cx="170" cy="737"/>
            </a:xfrm>
            <a:prstGeom prst="rect">
              <a:avLst/>
            </a:prstGeom>
            <a:solidFill>
              <a:srgbClr val="FF28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>
                  <a:solidFill>
                    <a:schemeClr val="lt1"/>
                  </a:solidFill>
                </a:defRPr>
              </a:defPPr>
              <a:lvl1pPr marL="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endParaRPr>
            </a:p>
          </p:txBody>
        </p:sp>
        <p:sp>
          <p:nvSpPr>
            <p:cNvPr id="30" name="文本框 5"/>
            <p:cNvSpPr txBox="1"/>
            <p:nvPr/>
          </p:nvSpPr>
          <p:spPr>
            <a:xfrm>
              <a:off x="170" y="864"/>
              <a:ext cx="5869" cy="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</a:rPr>
                <a:t>稻壳儿</a:t>
              </a:r>
              <a:r>
                <a:rPr kumimoji="0" lang="en-US" altLang="zh-CN" sz="1800" b="1" i="0" u="none" strike="noStrike" kern="1200" cap="none" spc="0" normalizeH="0" baseline="0" noProof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</a:rPr>
                <a:t>PPT</a:t>
              </a:r>
              <a:r>
                <a:rPr kumimoji="0" lang="zh-CN" altLang="en-US" sz="1800" b="1" i="0" u="none" strike="noStrike" kern="1200" cap="none" spc="0" normalizeH="0" baseline="0" noProof="0">
                  <a:ln>
                    <a:noFill/>
                  </a:ln>
                  <a:solidFill>
                    <a:srgbClr val="222222"/>
                  </a:solidFill>
                  <a:effectLst/>
                  <a:uLnTx/>
                  <a:uFillTx/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</a:rPr>
                <a:t>模板使用说明</a:t>
              </a: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endParaRPr>
            </a:p>
          </p:txBody>
        </p:sp>
        <p:sp>
          <p:nvSpPr>
            <p:cNvPr id="31" name="文本框 6"/>
            <p:cNvSpPr txBox="1"/>
            <p:nvPr/>
          </p:nvSpPr>
          <p:spPr>
            <a:xfrm>
              <a:off x="5474" y="1013"/>
              <a:ext cx="5913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>
                  <a:ln>
                    <a:noFill/>
                  </a:ln>
                  <a:solidFill>
                    <a:srgbClr val="222222">
                      <a:alpha val="60000"/>
                    </a:srgbClr>
                  </a:solidFill>
                  <a:effectLst/>
                  <a:uLnTx/>
                  <a:uFillTx/>
                  <a:latin typeface="汉仪旗黑-55简" panose="00020600040101010101" charset="-128"/>
                  <a:ea typeface="汉仪旗黑-55简" panose="00020600040101010101" charset="-128"/>
                  <a:cs typeface="汉仪旗黑-55简" panose="00020600040101010101" charset="-128"/>
                </a:rPr>
                <a:t>（本页为说明页，用户使用模板时可删除本页内容）</a:t>
              </a:r>
              <a:endPara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srgbClr val="222222">
                    <a:alpha val="60000"/>
                  </a:srgbClr>
                </a:solidFill>
                <a:effectLst/>
                <a:uLnTx/>
                <a:uFillTx/>
                <a:latin typeface="汉仪旗黑-55简" panose="00020600040101010101" charset="-128"/>
                <a:ea typeface="汉仪旗黑-55简" panose="00020600040101010101" charset="-128"/>
                <a:cs typeface="汉仪旗黑-55简" panose="00020600040101010101" charset="-128"/>
              </a:endParaRPr>
            </a:p>
          </p:txBody>
        </p:sp>
      </p:grp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757789" y="1857001"/>
            <a:ext cx="2055366" cy="2055366"/>
            <a:chOff x="400614" y="153236"/>
            <a:chExt cx="1914458" cy="1914458"/>
          </a:xfrm>
        </p:grpSpPr>
        <p:grpSp>
          <p:nvGrpSpPr>
            <p:cNvPr id="9" name="组合 8"/>
            <p:cNvGrpSpPr/>
            <p:nvPr/>
          </p:nvGrpSpPr>
          <p:grpSpPr>
            <a:xfrm>
              <a:off x="400614" y="153236"/>
              <a:ext cx="1914458" cy="1914458"/>
              <a:chOff x="1677608" y="2996952"/>
              <a:chExt cx="1395643" cy="1395643"/>
            </a:xfrm>
          </p:grpSpPr>
          <p:sp>
            <p:nvSpPr>
              <p:cNvPr id="1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1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2" name="Rectangle 9"/>
            <p:cNvSpPr/>
            <p:nvPr/>
          </p:nvSpPr>
          <p:spPr>
            <a:xfrm>
              <a:off x="682768" y="799868"/>
              <a:ext cx="1350150" cy="692497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ctr"/>
              <a:r>
                <a:rPr lang="en-US" altLang="zh-CN" sz="4265" b="1" dirty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01</a:t>
              </a:r>
              <a:endParaRPr lang="en-US" altLang="zh-CN" sz="4265" b="1" dirty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sp>
        <p:nvSpPr>
          <p:cNvPr id="7" name="TextBox 48"/>
          <p:cNvSpPr txBox="1"/>
          <p:nvPr/>
        </p:nvSpPr>
        <p:spPr>
          <a:xfrm>
            <a:off x="2001885" y="4199854"/>
            <a:ext cx="5567169" cy="9023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5865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工作回顾</a:t>
            </a:r>
            <a:endParaRPr lang="zh-CN" altLang="en-US" sz="5865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8" name="TextBox 49"/>
          <p:cNvSpPr txBox="1"/>
          <p:nvPr/>
        </p:nvSpPr>
        <p:spPr>
          <a:xfrm>
            <a:off x="2932528" y="5207543"/>
            <a:ext cx="3705885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-170626" y="-421763"/>
            <a:ext cx="1126972" cy="112682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205906" y="447925"/>
            <a:ext cx="654527" cy="65444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995497" y="-42030"/>
            <a:ext cx="654527" cy="654442"/>
            <a:chOff x="304800" y="673100"/>
            <a:chExt cx="4000500" cy="4000500"/>
          </a:xfrm>
          <a:solidFill>
            <a:schemeClr val="bg1">
              <a:lumMod val="95000"/>
            </a:schemeClr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2955827" y="353247"/>
            <a:ext cx="654527" cy="65444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911269" y="-701220"/>
            <a:ext cx="1463206" cy="1463014"/>
            <a:chOff x="304800" y="673100"/>
            <a:chExt cx="4000500" cy="4000500"/>
          </a:xfrm>
          <a:solidFill>
            <a:schemeClr val="bg1">
              <a:lumMod val="95000"/>
            </a:schemeClr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1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88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5"/>
          <p:cNvSpPr/>
          <p:nvPr/>
        </p:nvSpPr>
        <p:spPr bwMode="auto">
          <a:xfrm rot="1855731">
            <a:off x="2130910" y="2747773"/>
            <a:ext cx="1940851" cy="174989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3200">
              <a:solidFill>
                <a:schemeClr val="tx1">
                  <a:lumMod val="65000"/>
                  <a:lumOff val="35000"/>
                </a:schemeClr>
              </a:solidFill>
              <a:cs typeface="+mn-ea"/>
            </a:endParaRPr>
          </a:p>
        </p:txBody>
      </p:sp>
      <p:sp>
        <p:nvSpPr>
          <p:cNvPr id="57" name="文本框 9"/>
          <p:cNvSpPr txBox="1"/>
          <p:nvPr/>
        </p:nvSpPr>
        <p:spPr>
          <a:xfrm>
            <a:off x="2361789" y="3053723"/>
            <a:ext cx="1417407" cy="1073785"/>
          </a:xfrm>
          <a:prstGeom prst="rect">
            <a:avLst/>
          </a:prstGeom>
          <a:noFill/>
        </p:spPr>
        <p:txBody>
          <a:bodyPr wrap="square" lIns="89995" tIns="44998" rIns="89995" bIns="44998" rtlCol="0">
            <a:spAutoFit/>
          </a:bodyPr>
          <a:lstStyle/>
          <a:p>
            <a:pPr marL="0" lvl="1"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</a:t>
            </a:r>
            <a:endParaRPr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  <a:p>
            <a:pPr marL="0" lvl="1"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标题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60" name="Freeform 5"/>
          <p:cNvSpPr/>
          <p:nvPr/>
        </p:nvSpPr>
        <p:spPr bwMode="auto">
          <a:xfrm rot="1855731">
            <a:off x="4069373" y="1514537"/>
            <a:ext cx="1274218" cy="114885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3200">
              <a:solidFill>
                <a:schemeClr val="tx1">
                  <a:lumMod val="65000"/>
                  <a:lumOff val="35000"/>
                </a:schemeClr>
              </a:solidFill>
              <a:cs typeface="+mn-ea"/>
            </a:endParaRPr>
          </a:p>
        </p:txBody>
      </p:sp>
      <p:sp>
        <p:nvSpPr>
          <p:cNvPr id="63" name="Freeform 5"/>
          <p:cNvSpPr/>
          <p:nvPr/>
        </p:nvSpPr>
        <p:spPr bwMode="auto">
          <a:xfrm rot="1855731">
            <a:off x="4745017" y="3148405"/>
            <a:ext cx="1274218" cy="114885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3200">
              <a:solidFill>
                <a:schemeClr val="tx1">
                  <a:lumMod val="65000"/>
                  <a:lumOff val="35000"/>
                </a:schemeClr>
              </a:solidFill>
              <a:cs typeface="+mn-ea"/>
            </a:endParaRPr>
          </a:p>
        </p:txBody>
      </p:sp>
      <p:sp>
        <p:nvSpPr>
          <p:cNvPr id="66" name="Freeform 5"/>
          <p:cNvSpPr/>
          <p:nvPr/>
        </p:nvSpPr>
        <p:spPr bwMode="auto">
          <a:xfrm rot="1855731">
            <a:off x="4108938" y="4782274"/>
            <a:ext cx="1274218" cy="114885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3200">
              <a:solidFill>
                <a:schemeClr val="tx1">
                  <a:lumMod val="65000"/>
                  <a:lumOff val="35000"/>
                </a:schemeClr>
              </a:solidFill>
              <a:cs typeface="+mn-ea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5672407" y="1517858"/>
            <a:ext cx="3130432" cy="426720"/>
          </a:xfrm>
          <a:prstGeom prst="rect">
            <a:avLst/>
          </a:prstGeom>
        </p:spPr>
        <p:txBody>
          <a:bodyPr wrap="square" lIns="119982" tIns="59992" rIns="119982" bIns="59992">
            <a:spAutoFit/>
          </a:bodyPr>
          <a:lstStyle/>
          <a:p>
            <a:pPr marL="0" lvl="1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</a:t>
            </a: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标题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71" name="矩形 47"/>
          <p:cNvSpPr>
            <a:spLocks noChangeArrowheads="1"/>
          </p:cNvSpPr>
          <p:nvPr/>
        </p:nvSpPr>
        <p:spPr bwMode="auto">
          <a:xfrm>
            <a:off x="5671506" y="1885837"/>
            <a:ext cx="4441210" cy="857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19982" tIns="59992" rIns="119982" bIns="59992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333864" y="3223623"/>
            <a:ext cx="3130432" cy="426720"/>
          </a:xfrm>
          <a:prstGeom prst="rect">
            <a:avLst/>
          </a:prstGeom>
        </p:spPr>
        <p:txBody>
          <a:bodyPr wrap="square" lIns="119982" tIns="59992" rIns="119982" bIns="59992">
            <a:spAutoFit/>
          </a:bodyPr>
          <a:lstStyle/>
          <a:p>
            <a:pPr marL="0" lvl="1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添加标题内容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73" name="矩形 47"/>
          <p:cNvSpPr>
            <a:spLocks noChangeArrowheads="1"/>
          </p:cNvSpPr>
          <p:nvPr/>
        </p:nvSpPr>
        <p:spPr bwMode="auto">
          <a:xfrm>
            <a:off x="6332961" y="3591603"/>
            <a:ext cx="4441210" cy="857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19982" tIns="59992" rIns="119982" bIns="59992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5672407" y="4830018"/>
            <a:ext cx="3130432" cy="426720"/>
          </a:xfrm>
          <a:prstGeom prst="rect">
            <a:avLst/>
          </a:prstGeom>
        </p:spPr>
        <p:txBody>
          <a:bodyPr wrap="square" lIns="119982" tIns="59992" rIns="119982" bIns="59992">
            <a:spAutoFit/>
          </a:bodyPr>
          <a:lstStyle/>
          <a:p>
            <a:pPr marL="0" lvl="1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汉仪旗黑-55简" panose="00020600040101010101" charset="-128"/>
              </a:rPr>
              <a:t>添加标题内容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  <p:sp>
        <p:nvSpPr>
          <p:cNvPr id="75" name="矩形 47"/>
          <p:cNvSpPr>
            <a:spLocks noChangeArrowheads="1"/>
          </p:cNvSpPr>
          <p:nvPr/>
        </p:nvSpPr>
        <p:spPr bwMode="auto">
          <a:xfrm>
            <a:off x="5671506" y="5197998"/>
            <a:ext cx="4441210" cy="857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19982" tIns="59992" rIns="119982" bIns="59992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25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6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7" name="Docer Falling Dust PPT demo"/>
          <p:cNvSpPr>
            <a:spLocks noEditPoints="1" noChangeArrowheads="1"/>
          </p:cNvSpPr>
          <p:nvPr/>
        </p:nvSpPr>
        <p:spPr bwMode="auto">
          <a:xfrm>
            <a:off x="4540370" y="5136981"/>
            <a:ext cx="481850" cy="352822"/>
          </a:xfrm>
          <a:custGeom>
            <a:avLst/>
            <a:gdLst>
              <a:gd name="T0" fmla="*/ 2147483647 w 237"/>
              <a:gd name="T1" fmla="*/ 2147483647 h 167"/>
              <a:gd name="T2" fmla="*/ 2147483647 w 237"/>
              <a:gd name="T3" fmla="*/ 2147483647 h 167"/>
              <a:gd name="T4" fmla="*/ 2147483647 w 237"/>
              <a:gd name="T5" fmla="*/ 2147483647 h 167"/>
              <a:gd name="T6" fmla="*/ 2147483647 w 237"/>
              <a:gd name="T7" fmla="*/ 2147483647 h 167"/>
              <a:gd name="T8" fmla="*/ 2147483647 w 237"/>
              <a:gd name="T9" fmla="*/ 2147483647 h 167"/>
              <a:gd name="T10" fmla="*/ 2147483647 w 237"/>
              <a:gd name="T11" fmla="*/ 2147483647 h 167"/>
              <a:gd name="T12" fmla="*/ 2147483647 w 237"/>
              <a:gd name="T13" fmla="*/ 2147483647 h 167"/>
              <a:gd name="T14" fmla="*/ 2147483647 w 237"/>
              <a:gd name="T15" fmla="*/ 2147483647 h 167"/>
              <a:gd name="T16" fmla="*/ 2147483647 w 237"/>
              <a:gd name="T17" fmla="*/ 2147483647 h 167"/>
              <a:gd name="T18" fmla="*/ 2147483647 w 237"/>
              <a:gd name="T19" fmla="*/ 2147483647 h 167"/>
              <a:gd name="T20" fmla="*/ 2147483647 w 237"/>
              <a:gd name="T21" fmla="*/ 2147483647 h 167"/>
              <a:gd name="T22" fmla="*/ 2147483647 w 237"/>
              <a:gd name="T23" fmla="*/ 2147483647 h 167"/>
              <a:gd name="T24" fmla="*/ 2147483647 w 237"/>
              <a:gd name="T25" fmla="*/ 2147483647 h 167"/>
              <a:gd name="T26" fmla="*/ 2147483647 w 237"/>
              <a:gd name="T27" fmla="*/ 2147483647 h 167"/>
              <a:gd name="T28" fmla="*/ 2147483647 w 237"/>
              <a:gd name="T29" fmla="*/ 2147483647 h 167"/>
              <a:gd name="T30" fmla="*/ 2147483647 w 237"/>
              <a:gd name="T31" fmla="*/ 2147483647 h 167"/>
              <a:gd name="T32" fmla="*/ 2147483647 w 237"/>
              <a:gd name="T33" fmla="*/ 2147483647 h 167"/>
              <a:gd name="T34" fmla="*/ 2147483647 w 237"/>
              <a:gd name="T35" fmla="*/ 2147483647 h 167"/>
              <a:gd name="T36" fmla="*/ 0 w 237"/>
              <a:gd name="T37" fmla="*/ 2147483647 h 167"/>
              <a:gd name="T38" fmla="*/ 2147483647 w 237"/>
              <a:gd name="T39" fmla="*/ 2147483647 h 167"/>
              <a:gd name="T40" fmla="*/ 2147483647 w 237"/>
              <a:gd name="T41" fmla="*/ 2147483647 h 167"/>
              <a:gd name="T42" fmla="*/ 2147483647 w 237"/>
              <a:gd name="T43" fmla="*/ 2147483647 h 167"/>
              <a:gd name="T44" fmla="*/ 2147483647 w 237"/>
              <a:gd name="T45" fmla="*/ 2147483647 h 167"/>
              <a:gd name="T46" fmla="*/ 2147483647 w 237"/>
              <a:gd name="T47" fmla="*/ 2147483647 h 167"/>
              <a:gd name="T48" fmla="*/ 2147483647 w 237"/>
              <a:gd name="T49" fmla="*/ 2147483647 h 167"/>
              <a:gd name="T50" fmla="*/ 2147483647 w 237"/>
              <a:gd name="T51" fmla="*/ 2147483647 h 167"/>
              <a:gd name="T52" fmla="*/ 2147483647 w 237"/>
              <a:gd name="T53" fmla="*/ 0 h 167"/>
              <a:gd name="T54" fmla="*/ 2147483647 w 237"/>
              <a:gd name="T55" fmla="*/ 2147483647 h 167"/>
              <a:gd name="T56" fmla="*/ 2147483647 w 237"/>
              <a:gd name="T57" fmla="*/ 2147483647 h 167"/>
              <a:gd name="T58" fmla="*/ 2147483647 w 237"/>
              <a:gd name="T59" fmla="*/ 2147483647 h 167"/>
              <a:gd name="T60" fmla="*/ 2147483647 w 237"/>
              <a:gd name="T61" fmla="*/ 2147483647 h 167"/>
              <a:gd name="T62" fmla="*/ 2147483647 w 237"/>
              <a:gd name="T63" fmla="*/ 2147483647 h 167"/>
              <a:gd name="T64" fmla="*/ 2147483647 w 237"/>
              <a:gd name="T65" fmla="*/ 2147483647 h 167"/>
              <a:gd name="T66" fmla="*/ 2147483647 w 237"/>
              <a:gd name="T67" fmla="*/ 2147483647 h 167"/>
              <a:gd name="T68" fmla="*/ 2147483647 w 237"/>
              <a:gd name="T69" fmla="*/ 0 h 167"/>
              <a:gd name="T70" fmla="*/ 2147483647 w 237"/>
              <a:gd name="T71" fmla="*/ 0 h 167"/>
              <a:gd name="T72" fmla="*/ 2147483647 w 237"/>
              <a:gd name="T73" fmla="*/ 2147483647 h 167"/>
              <a:gd name="T74" fmla="*/ 2147483647 w 237"/>
              <a:gd name="T75" fmla="*/ 2147483647 h 167"/>
              <a:gd name="T76" fmla="*/ 2147483647 w 237"/>
              <a:gd name="T77" fmla="*/ 2147483647 h 167"/>
              <a:gd name="T78" fmla="*/ 2147483647 w 237"/>
              <a:gd name="T79" fmla="*/ 2147483647 h 167"/>
              <a:gd name="T80" fmla="*/ 2147483647 w 237"/>
              <a:gd name="T81" fmla="*/ 2147483647 h 167"/>
              <a:gd name="T82" fmla="*/ 2147483647 w 237"/>
              <a:gd name="T83" fmla="*/ 2147483647 h 167"/>
              <a:gd name="T84" fmla="*/ 2147483647 w 237"/>
              <a:gd name="T85" fmla="*/ 2147483647 h 167"/>
              <a:gd name="T86" fmla="*/ 2147483647 w 237"/>
              <a:gd name="T87" fmla="*/ 2147483647 h 167"/>
              <a:gd name="T88" fmla="*/ 2147483647 w 237"/>
              <a:gd name="T89" fmla="*/ 2147483647 h 167"/>
              <a:gd name="T90" fmla="*/ 2147483647 w 237"/>
              <a:gd name="T91" fmla="*/ 2147483647 h 167"/>
              <a:gd name="T92" fmla="*/ 2147483647 w 237"/>
              <a:gd name="T93" fmla="*/ 2147483647 h 167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w 237"/>
              <a:gd name="T142" fmla="*/ 0 h 167"/>
              <a:gd name="T143" fmla="*/ 237 w 237"/>
              <a:gd name="T144" fmla="*/ 167 h 167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T141" t="T142" r="T143" b="T144"/>
            <a:pathLst>
              <a:path w="237" h="167">
                <a:moveTo>
                  <a:pt x="19" y="120"/>
                </a:moveTo>
                <a:lnTo>
                  <a:pt x="100" y="120"/>
                </a:lnTo>
                <a:lnTo>
                  <a:pt x="114" y="167"/>
                </a:lnTo>
                <a:lnTo>
                  <a:pt x="5" y="167"/>
                </a:lnTo>
                <a:lnTo>
                  <a:pt x="19" y="120"/>
                </a:lnTo>
                <a:close/>
                <a:moveTo>
                  <a:pt x="223" y="78"/>
                </a:moveTo>
                <a:lnTo>
                  <a:pt x="223" y="92"/>
                </a:lnTo>
                <a:lnTo>
                  <a:pt x="234" y="101"/>
                </a:lnTo>
                <a:lnTo>
                  <a:pt x="220" y="101"/>
                </a:lnTo>
                <a:lnTo>
                  <a:pt x="213" y="113"/>
                </a:lnTo>
                <a:lnTo>
                  <a:pt x="213" y="99"/>
                </a:lnTo>
                <a:lnTo>
                  <a:pt x="199" y="90"/>
                </a:lnTo>
                <a:lnTo>
                  <a:pt x="213" y="92"/>
                </a:lnTo>
                <a:lnTo>
                  <a:pt x="223" y="78"/>
                </a:lnTo>
                <a:close/>
                <a:moveTo>
                  <a:pt x="22" y="90"/>
                </a:moveTo>
                <a:lnTo>
                  <a:pt x="15" y="101"/>
                </a:lnTo>
                <a:lnTo>
                  <a:pt x="0" y="101"/>
                </a:lnTo>
                <a:lnTo>
                  <a:pt x="12" y="108"/>
                </a:lnTo>
                <a:lnTo>
                  <a:pt x="12" y="123"/>
                </a:lnTo>
                <a:lnTo>
                  <a:pt x="19" y="111"/>
                </a:lnTo>
                <a:lnTo>
                  <a:pt x="36" y="111"/>
                </a:lnTo>
                <a:lnTo>
                  <a:pt x="22" y="104"/>
                </a:lnTo>
                <a:lnTo>
                  <a:pt x="22" y="90"/>
                </a:lnTo>
                <a:close/>
                <a:moveTo>
                  <a:pt x="88" y="0"/>
                </a:moveTo>
                <a:lnTo>
                  <a:pt x="86" y="28"/>
                </a:lnTo>
                <a:lnTo>
                  <a:pt x="112" y="45"/>
                </a:lnTo>
                <a:lnTo>
                  <a:pt x="83" y="42"/>
                </a:lnTo>
                <a:lnTo>
                  <a:pt x="67" y="68"/>
                </a:lnTo>
                <a:lnTo>
                  <a:pt x="69" y="40"/>
                </a:lnTo>
                <a:lnTo>
                  <a:pt x="43" y="23"/>
                </a:lnTo>
                <a:lnTo>
                  <a:pt x="71" y="23"/>
                </a:lnTo>
                <a:lnTo>
                  <a:pt x="88" y="0"/>
                </a:lnTo>
                <a:close/>
                <a:moveTo>
                  <a:pt x="142" y="120"/>
                </a:moveTo>
                <a:lnTo>
                  <a:pt x="223" y="120"/>
                </a:lnTo>
                <a:lnTo>
                  <a:pt x="237" y="167"/>
                </a:lnTo>
                <a:lnTo>
                  <a:pt x="128" y="167"/>
                </a:lnTo>
                <a:lnTo>
                  <a:pt x="142" y="120"/>
                </a:lnTo>
                <a:close/>
                <a:moveTo>
                  <a:pt x="78" y="59"/>
                </a:moveTo>
                <a:lnTo>
                  <a:pt x="64" y="106"/>
                </a:lnTo>
                <a:lnTo>
                  <a:pt x="173" y="106"/>
                </a:lnTo>
                <a:lnTo>
                  <a:pt x="159" y="59"/>
                </a:lnTo>
                <a:lnTo>
                  <a:pt x="78" y="59"/>
                </a:lnTo>
                <a:close/>
              </a:path>
            </a:pathLst>
          </a:custGeom>
          <a:solidFill>
            <a:srgbClr val="22477D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cs typeface="汉仪旗黑-55简" panose="00020600040101010101" charset="-128"/>
            </a:endParaRPr>
          </a:p>
        </p:txBody>
      </p:sp>
      <p:sp>
        <p:nvSpPr>
          <p:cNvPr id="28" name="Docer Falling Dust PPT demo"/>
          <p:cNvSpPr>
            <a:spLocks noEditPoints="1" noChangeArrowheads="1"/>
          </p:cNvSpPr>
          <p:nvPr/>
        </p:nvSpPr>
        <p:spPr bwMode="auto">
          <a:xfrm>
            <a:off x="4452360" y="1905831"/>
            <a:ext cx="538780" cy="381048"/>
          </a:xfrm>
          <a:custGeom>
            <a:avLst/>
            <a:gdLst>
              <a:gd name="T0" fmla="*/ 2147483647 w 112"/>
              <a:gd name="T1" fmla="*/ 2147483647 h 77"/>
              <a:gd name="T2" fmla="*/ 2147483647 w 112"/>
              <a:gd name="T3" fmla="*/ 2147483647 h 77"/>
              <a:gd name="T4" fmla="*/ 2147483647 w 112"/>
              <a:gd name="T5" fmla="*/ 2147483647 h 77"/>
              <a:gd name="T6" fmla="*/ 2147483647 w 112"/>
              <a:gd name="T7" fmla="*/ 2147483647 h 77"/>
              <a:gd name="T8" fmla="*/ 2147483647 w 112"/>
              <a:gd name="T9" fmla="*/ 2147483647 h 77"/>
              <a:gd name="T10" fmla="*/ 0 w 112"/>
              <a:gd name="T11" fmla="*/ 2147483647 h 77"/>
              <a:gd name="T12" fmla="*/ 2147483647 w 112"/>
              <a:gd name="T13" fmla="*/ 2147483647 h 77"/>
              <a:gd name="T14" fmla="*/ 2147483647 w 112"/>
              <a:gd name="T15" fmla="*/ 2147483647 h 77"/>
              <a:gd name="T16" fmla="*/ 2147483647 w 112"/>
              <a:gd name="T17" fmla="*/ 2147483647 h 77"/>
              <a:gd name="T18" fmla="*/ 2147483647 w 112"/>
              <a:gd name="T19" fmla="*/ 2147483647 h 77"/>
              <a:gd name="T20" fmla="*/ 2147483647 w 112"/>
              <a:gd name="T21" fmla="*/ 2147483647 h 77"/>
              <a:gd name="T22" fmla="*/ 2147483647 w 112"/>
              <a:gd name="T23" fmla="*/ 2147483647 h 77"/>
              <a:gd name="T24" fmla="*/ 2147483647 w 112"/>
              <a:gd name="T25" fmla="*/ 2147483647 h 77"/>
              <a:gd name="T26" fmla="*/ 2147483647 w 112"/>
              <a:gd name="T27" fmla="*/ 2147483647 h 77"/>
              <a:gd name="T28" fmla="*/ 2147483647 w 112"/>
              <a:gd name="T29" fmla="*/ 2147483647 h 77"/>
              <a:gd name="T30" fmla="*/ 2147483647 w 112"/>
              <a:gd name="T31" fmla="*/ 2147483647 h 77"/>
              <a:gd name="T32" fmla="*/ 2147483647 w 112"/>
              <a:gd name="T33" fmla="*/ 2147483647 h 77"/>
              <a:gd name="T34" fmla="*/ 2147483647 w 112"/>
              <a:gd name="T35" fmla="*/ 2147483647 h 77"/>
              <a:gd name="T36" fmla="*/ 2147483647 w 112"/>
              <a:gd name="T37" fmla="*/ 2147483647 h 77"/>
              <a:gd name="T38" fmla="*/ 2147483647 w 112"/>
              <a:gd name="T39" fmla="*/ 2147483647 h 77"/>
              <a:gd name="T40" fmla="*/ 2147483647 w 112"/>
              <a:gd name="T41" fmla="*/ 2147483647 h 77"/>
              <a:gd name="T42" fmla="*/ 2147483647 w 112"/>
              <a:gd name="T43" fmla="*/ 2147483647 h 77"/>
              <a:gd name="T44" fmla="*/ 2147483647 w 112"/>
              <a:gd name="T45" fmla="*/ 2147483647 h 77"/>
              <a:gd name="T46" fmla="*/ 2147483647 w 112"/>
              <a:gd name="T47" fmla="*/ 2147483647 h 77"/>
              <a:gd name="T48" fmla="*/ 2147483647 w 112"/>
              <a:gd name="T49" fmla="*/ 2147483647 h 77"/>
              <a:gd name="T50" fmla="*/ 2147483647 w 112"/>
              <a:gd name="T51" fmla="*/ 2147483647 h 77"/>
              <a:gd name="T52" fmla="*/ 2147483647 w 112"/>
              <a:gd name="T53" fmla="*/ 2147483647 h 77"/>
              <a:gd name="T54" fmla="*/ 2147483647 w 112"/>
              <a:gd name="T55" fmla="*/ 2147483647 h 77"/>
              <a:gd name="T56" fmla="*/ 2147483647 w 112"/>
              <a:gd name="T57" fmla="*/ 2147483647 h 77"/>
              <a:gd name="T58" fmla="*/ 2147483647 w 112"/>
              <a:gd name="T59" fmla="*/ 2147483647 h 77"/>
              <a:gd name="T60" fmla="*/ 2147483647 w 112"/>
              <a:gd name="T61" fmla="*/ 2147483647 h 77"/>
              <a:gd name="T62" fmla="*/ 2147483647 w 112"/>
              <a:gd name="T63" fmla="*/ 2147483647 h 77"/>
              <a:gd name="T64" fmla="*/ 2147483647 w 112"/>
              <a:gd name="T65" fmla="*/ 2147483647 h 77"/>
              <a:gd name="T66" fmla="*/ 2147483647 w 112"/>
              <a:gd name="T67" fmla="*/ 2147483647 h 77"/>
              <a:gd name="T68" fmla="*/ 2147483647 w 112"/>
              <a:gd name="T69" fmla="*/ 2147483647 h 77"/>
              <a:gd name="T70" fmla="*/ 2147483647 w 112"/>
              <a:gd name="T71" fmla="*/ 2147483647 h 77"/>
              <a:gd name="T72" fmla="*/ 2147483647 w 112"/>
              <a:gd name="T73" fmla="*/ 2147483647 h 77"/>
              <a:gd name="T74" fmla="*/ 2147483647 w 112"/>
              <a:gd name="T75" fmla="*/ 2147483647 h 77"/>
              <a:gd name="T76" fmla="*/ 2147483647 w 112"/>
              <a:gd name="T77" fmla="*/ 2147483647 h 77"/>
              <a:gd name="T78" fmla="*/ 2147483647 w 112"/>
              <a:gd name="T79" fmla="*/ 2147483647 h 77"/>
              <a:gd name="T80" fmla="*/ 2147483647 w 112"/>
              <a:gd name="T81" fmla="*/ 2147483647 h 77"/>
              <a:gd name="T82" fmla="*/ 2147483647 w 112"/>
              <a:gd name="T83" fmla="*/ 2147483647 h 77"/>
              <a:gd name="T84" fmla="*/ 2147483647 w 112"/>
              <a:gd name="T85" fmla="*/ 2147483647 h 77"/>
              <a:gd name="T86" fmla="*/ 2147483647 w 112"/>
              <a:gd name="T87" fmla="*/ 2147483647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12"/>
              <a:gd name="T133" fmla="*/ 0 h 77"/>
              <a:gd name="T134" fmla="*/ 112 w 112"/>
              <a:gd name="T135" fmla="*/ 77 h 77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rgbClr val="22477D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cs typeface="汉仪旗黑-55简" panose="00020600040101010101" charset="-128"/>
            </a:endParaRPr>
          </a:p>
        </p:txBody>
      </p:sp>
      <p:sp>
        <p:nvSpPr>
          <p:cNvPr id="30" name="Docer Falling Dust PPT demo"/>
          <p:cNvSpPr>
            <a:spLocks noEditPoints="1" noChangeArrowheads="1"/>
          </p:cNvSpPr>
          <p:nvPr/>
        </p:nvSpPr>
        <p:spPr bwMode="auto">
          <a:xfrm>
            <a:off x="5122217" y="3504803"/>
            <a:ext cx="465586" cy="375404"/>
          </a:xfrm>
          <a:custGeom>
            <a:avLst/>
            <a:gdLst>
              <a:gd name="T0" fmla="*/ 2147483647 w 97"/>
              <a:gd name="T1" fmla="*/ 2147483647 h 75"/>
              <a:gd name="T2" fmla="*/ 2147483647 w 97"/>
              <a:gd name="T3" fmla="*/ 2147483647 h 75"/>
              <a:gd name="T4" fmla="*/ 2147483647 w 97"/>
              <a:gd name="T5" fmla="*/ 2147483647 h 75"/>
              <a:gd name="T6" fmla="*/ 2147483647 w 97"/>
              <a:gd name="T7" fmla="*/ 2147483647 h 75"/>
              <a:gd name="T8" fmla="*/ 2147483647 w 97"/>
              <a:gd name="T9" fmla="*/ 2147483647 h 75"/>
              <a:gd name="T10" fmla="*/ 2147483647 w 97"/>
              <a:gd name="T11" fmla="*/ 2147483647 h 75"/>
              <a:gd name="T12" fmla="*/ 2147483647 w 97"/>
              <a:gd name="T13" fmla="*/ 2147483647 h 75"/>
              <a:gd name="T14" fmla="*/ 2147483647 w 97"/>
              <a:gd name="T15" fmla="*/ 2147483647 h 75"/>
              <a:gd name="T16" fmla="*/ 0 w 97"/>
              <a:gd name="T17" fmla="*/ 2147483647 h 75"/>
              <a:gd name="T18" fmla="*/ 2147483647 w 97"/>
              <a:gd name="T19" fmla="*/ 2147483647 h 75"/>
              <a:gd name="T20" fmla="*/ 2147483647 w 97"/>
              <a:gd name="T21" fmla="*/ 2147483647 h 75"/>
              <a:gd name="T22" fmla="*/ 2147483647 w 97"/>
              <a:gd name="T23" fmla="*/ 2147483647 h 75"/>
              <a:gd name="T24" fmla="*/ 2147483647 w 97"/>
              <a:gd name="T25" fmla="*/ 2147483647 h 75"/>
              <a:gd name="T26" fmla="*/ 2147483647 w 97"/>
              <a:gd name="T27" fmla="*/ 2147483647 h 75"/>
              <a:gd name="T28" fmla="*/ 2147483647 w 97"/>
              <a:gd name="T29" fmla="*/ 2147483647 h 75"/>
              <a:gd name="T30" fmla="*/ 2147483647 w 97"/>
              <a:gd name="T31" fmla="*/ 2147483647 h 75"/>
              <a:gd name="T32" fmla="*/ 2147483647 w 97"/>
              <a:gd name="T33" fmla="*/ 0 h 75"/>
              <a:gd name="T34" fmla="*/ 2147483647 w 97"/>
              <a:gd name="T35" fmla="*/ 2147483647 h 75"/>
              <a:gd name="T36" fmla="*/ 2147483647 w 97"/>
              <a:gd name="T37" fmla="*/ 2147483647 h 75"/>
              <a:gd name="T38" fmla="*/ 2147483647 w 97"/>
              <a:gd name="T39" fmla="*/ 2147483647 h 75"/>
              <a:gd name="T40" fmla="*/ 2147483647 w 97"/>
              <a:gd name="T41" fmla="*/ 2147483647 h 75"/>
              <a:gd name="T42" fmla="*/ 2147483647 w 97"/>
              <a:gd name="T43" fmla="*/ 2147483647 h 75"/>
              <a:gd name="T44" fmla="*/ 2147483647 w 97"/>
              <a:gd name="T45" fmla="*/ 2147483647 h 75"/>
              <a:gd name="T46" fmla="*/ 2147483647 w 97"/>
              <a:gd name="T47" fmla="*/ 2147483647 h 75"/>
              <a:gd name="T48" fmla="*/ 2147483647 w 97"/>
              <a:gd name="T49" fmla="*/ 2147483647 h 75"/>
              <a:gd name="T50" fmla="*/ 0 w 97"/>
              <a:gd name="T51" fmla="*/ 2147483647 h 75"/>
              <a:gd name="T52" fmla="*/ 2147483647 w 97"/>
              <a:gd name="T53" fmla="*/ 2147483647 h 75"/>
              <a:gd name="T54" fmla="*/ 2147483647 w 97"/>
              <a:gd name="T55" fmla="*/ 2147483647 h 75"/>
              <a:gd name="T56" fmla="*/ 2147483647 w 97"/>
              <a:gd name="T57" fmla="*/ 2147483647 h 75"/>
              <a:gd name="T58" fmla="*/ 2147483647 w 97"/>
              <a:gd name="T59" fmla="*/ 2147483647 h 75"/>
              <a:gd name="T60" fmla="*/ 2147483647 w 97"/>
              <a:gd name="T61" fmla="*/ 2147483647 h 75"/>
              <a:gd name="T62" fmla="*/ 2147483647 w 97"/>
              <a:gd name="T63" fmla="*/ 2147483647 h 75"/>
              <a:gd name="T64" fmla="*/ 2147483647 w 97"/>
              <a:gd name="T65" fmla="*/ 2147483647 h 75"/>
              <a:gd name="T66" fmla="*/ 2147483647 w 97"/>
              <a:gd name="T67" fmla="*/ 2147483647 h 75"/>
              <a:gd name="T68" fmla="*/ 2147483647 w 97"/>
              <a:gd name="T69" fmla="*/ 2147483647 h 75"/>
              <a:gd name="T70" fmla="*/ 2147483647 w 97"/>
              <a:gd name="T71" fmla="*/ 2147483647 h 75"/>
              <a:gd name="T72" fmla="*/ 2147483647 w 97"/>
              <a:gd name="T73" fmla="*/ 2147483647 h 75"/>
              <a:gd name="T74" fmla="*/ 2147483647 w 97"/>
              <a:gd name="T75" fmla="*/ 2147483647 h 75"/>
              <a:gd name="T76" fmla="*/ 2147483647 w 97"/>
              <a:gd name="T77" fmla="*/ 2147483647 h 75"/>
              <a:gd name="T78" fmla="*/ 2147483647 w 97"/>
              <a:gd name="T79" fmla="*/ 2147483647 h 75"/>
              <a:gd name="T80" fmla="*/ 2147483647 w 97"/>
              <a:gd name="T81" fmla="*/ 2147483647 h 75"/>
              <a:gd name="T82" fmla="*/ 2147483647 w 97"/>
              <a:gd name="T83" fmla="*/ 2147483647 h 75"/>
              <a:gd name="T84" fmla="*/ 2147483647 w 97"/>
              <a:gd name="T85" fmla="*/ 2147483647 h 75"/>
              <a:gd name="T86" fmla="*/ 2147483647 w 97"/>
              <a:gd name="T87" fmla="*/ 2147483647 h 75"/>
              <a:gd name="T88" fmla="*/ 2147483647 w 97"/>
              <a:gd name="T89" fmla="*/ 2147483647 h 75"/>
              <a:gd name="T90" fmla="*/ 2147483647 w 97"/>
              <a:gd name="T91" fmla="*/ 2147483647 h 75"/>
              <a:gd name="T92" fmla="*/ 2147483647 w 97"/>
              <a:gd name="T93" fmla="*/ 2147483647 h 75"/>
              <a:gd name="T94" fmla="*/ 2147483647 w 97"/>
              <a:gd name="T95" fmla="*/ 2147483647 h 75"/>
              <a:gd name="T96" fmla="*/ 2147483647 w 97"/>
              <a:gd name="T97" fmla="*/ 2147483647 h 75"/>
              <a:gd name="T98" fmla="*/ 2147483647 w 97"/>
              <a:gd name="T99" fmla="*/ 2147483647 h 7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97"/>
              <a:gd name="T151" fmla="*/ 0 h 75"/>
              <a:gd name="T152" fmla="*/ 97 w 97"/>
              <a:gd name="T153" fmla="*/ 75 h 75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97" h="75">
                <a:moveTo>
                  <a:pt x="33" y="75"/>
                </a:moveTo>
                <a:cubicBezTo>
                  <a:pt x="37" y="75"/>
                  <a:pt x="40" y="75"/>
                  <a:pt x="44" y="75"/>
                </a:cubicBezTo>
                <a:cubicBezTo>
                  <a:pt x="45" y="75"/>
                  <a:pt x="47" y="74"/>
                  <a:pt x="47" y="73"/>
                </a:cubicBezTo>
                <a:cubicBezTo>
                  <a:pt x="47" y="49"/>
                  <a:pt x="47" y="49"/>
                  <a:pt x="47" y="49"/>
                </a:cubicBezTo>
                <a:cubicBezTo>
                  <a:pt x="39" y="45"/>
                  <a:pt x="39" y="45"/>
                  <a:pt x="39" y="45"/>
                </a:cubicBezTo>
                <a:cubicBezTo>
                  <a:pt x="30" y="50"/>
                  <a:pt x="30" y="50"/>
                  <a:pt x="30" y="50"/>
                </a:cubicBezTo>
                <a:cubicBezTo>
                  <a:pt x="30" y="73"/>
                  <a:pt x="30" y="73"/>
                  <a:pt x="30" y="73"/>
                </a:cubicBezTo>
                <a:cubicBezTo>
                  <a:pt x="30" y="74"/>
                  <a:pt x="31" y="75"/>
                  <a:pt x="33" y="75"/>
                </a:cubicBezTo>
                <a:close/>
                <a:moveTo>
                  <a:pt x="0" y="49"/>
                </a:moveTo>
                <a:cubicBezTo>
                  <a:pt x="37" y="28"/>
                  <a:pt x="37" y="28"/>
                  <a:pt x="37" y="28"/>
                </a:cubicBezTo>
                <a:cubicBezTo>
                  <a:pt x="39" y="26"/>
                  <a:pt x="39" y="26"/>
                  <a:pt x="39" y="26"/>
                </a:cubicBezTo>
                <a:cubicBezTo>
                  <a:pt x="41" y="28"/>
                  <a:pt x="41" y="28"/>
                  <a:pt x="41" y="28"/>
                </a:cubicBezTo>
                <a:cubicBezTo>
                  <a:pt x="52" y="34"/>
                  <a:pt x="52" y="34"/>
                  <a:pt x="52" y="34"/>
                </a:cubicBezTo>
                <a:cubicBezTo>
                  <a:pt x="81" y="9"/>
                  <a:pt x="81" y="9"/>
                  <a:pt x="81" y="9"/>
                </a:cubicBezTo>
                <a:cubicBezTo>
                  <a:pt x="77" y="4"/>
                  <a:pt x="77" y="4"/>
                  <a:pt x="77" y="4"/>
                </a:cubicBezTo>
                <a:cubicBezTo>
                  <a:pt x="87" y="2"/>
                  <a:pt x="87" y="2"/>
                  <a:pt x="87" y="2"/>
                </a:cubicBezTo>
                <a:cubicBezTo>
                  <a:pt x="97" y="0"/>
                  <a:pt x="97" y="0"/>
                  <a:pt x="97" y="0"/>
                </a:cubicBezTo>
                <a:cubicBezTo>
                  <a:pt x="94" y="10"/>
                  <a:pt x="94" y="10"/>
                  <a:pt x="94" y="10"/>
                </a:cubicBezTo>
                <a:cubicBezTo>
                  <a:pt x="91" y="19"/>
                  <a:pt x="91" y="19"/>
                  <a:pt x="91" y="19"/>
                </a:cubicBezTo>
                <a:cubicBezTo>
                  <a:pt x="87" y="15"/>
                  <a:pt x="87" y="15"/>
                  <a:pt x="87" y="15"/>
                </a:cubicBezTo>
                <a:cubicBezTo>
                  <a:pt x="55" y="42"/>
                  <a:pt x="55" y="42"/>
                  <a:pt x="55" y="42"/>
                </a:cubicBezTo>
                <a:cubicBezTo>
                  <a:pt x="53" y="44"/>
                  <a:pt x="53" y="44"/>
                  <a:pt x="53" y="44"/>
                </a:cubicBezTo>
                <a:cubicBezTo>
                  <a:pt x="50" y="43"/>
                  <a:pt x="50" y="43"/>
                  <a:pt x="50" y="43"/>
                </a:cubicBezTo>
                <a:cubicBezTo>
                  <a:pt x="39" y="36"/>
                  <a:pt x="39" y="36"/>
                  <a:pt x="39" y="36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49"/>
                  <a:pt x="0" y="49"/>
                  <a:pt x="0" y="49"/>
                </a:cubicBezTo>
                <a:close/>
                <a:moveTo>
                  <a:pt x="10" y="75"/>
                </a:moveTo>
                <a:cubicBezTo>
                  <a:pt x="21" y="75"/>
                  <a:pt x="21" y="75"/>
                  <a:pt x="21" y="75"/>
                </a:cubicBezTo>
                <a:cubicBezTo>
                  <a:pt x="22" y="75"/>
                  <a:pt x="23" y="74"/>
                  <a:pt x="23" y="73"/>
                </a:cubicBezTo>
                <a:cubicBezTo>
                  <a:pt x="23" y="54"/>
                  <a:pt x="23" y="54"/>
                  <a:pt x="23" y="54"/>
                </a:cubicBezTo>
                <a:cubicBezTo>
                  <a:pt x="7" y="64"/>
                  <a:pt x="7" y="64"/>
                  <a:pt x="7" y="64"/>
                </a:cubicBezTo>
                <a:cubicBezTo>
                  <a:pt x="7" y="73"/>
                  <a:pt x="7" y="73"/>
                  <a:pt x="7" y="73"/>
                </a:cubicBezTo>
                <a:cubicBezTo>
                  <a:pt x="7" y="74"/>
                  <a:pt x="8" y="75"/>
                  <a:pt x="10" y="75"/>
                </a:cubicBezTo>
                <a:close/>
                <a:moveTo>
                  <a:pt x="56" y="75"/>
                </a:moveTo>
                <a:cubicBezTo>
                  <a:pt x="60" y="75"/>
                  <a:pt x="63" y="75"/>
                  <a:pt x="67" y="75"/>
                </a:cubicBezTo>
                <a:cubicBezTo>
                  <a:pt x="69" y="75"/>
                  <a:pt x="70" y="74"/>
                  <a:pt x="70" y="73"/>
                </a:cubicBezTo>
                <a:cubicBezTo>
                  <a:pt x="70" y="62"/>
                  <a:pt x="70" y="50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54" y="53"/>
                  <a:pt x="54" y="53"/>
                  <a:pt x="54" y="53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73"/>
                  <a:pt x="53" y="73"/>
                  <a:pt x="53" y="73"/>
                </a:cubicBezTo>
                <a:cubicBezTo>
                  <a:pt x="53" y="74"/>
                  <a:pt x="55" y="75"/>
                  <a:pt x="56" y="75"/>
                </a:cubicBezTo>
                <a:close/>
                <a:moveTo>
                  <a:pt x="79" y="75"/>
                </a:moveTo>
                <a:cubicBezTo>
                  <a:pt x="90" y="75"/>
                  <a:pt x="90" y="75"/>
                  <a:pt x="90" y="75"/>
                </a:cubicBezTo>
                <a:cubicBezTo>
                  <a:pt x="92" y="75"/>
                  <a:pt x="93" y="74"/>
                  <a:pt x="93" y="73"/>
                </a:cubicBezTo>
                <a:cubicBezTo>
                  <a:pt x="93" y="32"/>
                  <a:pt x="93" y="32"/>
                  <a:pt x="93" y="32"/>
                </a:cubicBezTo>
                <a:cubicBezTo>
                  <a:pt x="86" y="24"/>
                  <a:pt x="86" y="24"/>
                  <a:pt x="86" y="24"/>
                </a:cubicBezTo>
                <a:cubicBezTo>
                  <a:pt x="77" y="33"/>
                  <a:pt x="77" y="33"/>
                  <a:pt x="77" y="3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4"/>
                  <a:pt x="78" y="75"/>
                  <a:pt x="79" y="75"/>
                </a:cubicBezTo>
                <a:close/>
              </a:path>
            </a:pathLst>
          </a:custGeom>
          <a:solidFill>
            <a:srgbClr val="22477D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cs typeface="汉仪旗黑-55简" panose="00020600040101010101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4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4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4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4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70" grpId="0"/>
      <p:bldP spid="71" grpId="0"/>
      <p:bldP spid="72" grpId="0"/>
      <p:bldP spid="73" grpId="0"/>
      <p:bldP spid="74" grpId="0"/>
      <p:bldP spid="75" grpId="0"/>
      <p:bldP spid="27" grpId="0" bldLvl="0" animBg="1"/>
      <p:bldP spid="28" grpId="0" bldLvl="0" animBg="1"/>
      <p:bldP spid="30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环形箭头 15"/>
          <p:cNvSpPr/>
          <p:nvPr/>
        </p:nvSpPr>
        <p:spPr bwMode="auto">
          <a:xfrm>
            <a:off x="4210051" y="1458686"/>
            <a:ext cx="3827462" cy="3827463"/>
          </a:xfrm>
          <a:custGeom>
            <a:avLst/>
            <a:gdLst>
              <a:gd name="T0" fmla="*/ 3447338 w 3827462"/>
              <a:gd name="T1" fmla="*/ 1008122 h 3827463"/>
              <a:gd name="T2" fmla="*/ 3688519 w 3827462"/>
              <a:gd name="T3" fmla="*/ 1764717 h 3827463"/>
              <a:gd name="T4" fmla="*/ 3820762 w 3827462"/>
              <a:gd name="T5" fmla="*/ 1765838 h 3827463"/>
              <a:gd name="T6" fmla="*/ 3595190 w 3827462"/>
              <a:gd name="T7" fmla="*/ 1927981 h 3827463"/>
              <a:gd name="T8" fmla="*/ 3356355 w 3827462"/>
              <a:gd name="T9" fmla="*/ 1761902 h 3827463"/>
              <a:gd name="T10" fmla="*/ 3488541 w 3827462"/>
              <a:gd name="T11" fmla="*/ 1763023 h 3827463"/>
              <a:gd name="T12" fmla="*/ 3275959 w 3827462"/>
              <a:gd name="T13" fmla="*/ 1109323 h 3827463"/>
              <a:gd name="T14" fmla="*/ 3447338 w 3827462"/>
              <a:gd name="T15" fmla="*/ 1008122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3447338" y="1008122"/>
                </a:moveTo>
                <a:cubicBezTo>
                  <a:pt x="3583647" y="1238955"/>
                  <a:pt x="3666090" y="1497582"/>
                  <a:pt x="3688519" y="1764717"/>
                </a:cubicBezTo>
                <a:lnTo>
                  <a:pt x="3820762" y="1765838"/>
                </a:lnTo>
                <a:lnTo>
                  <a:pt x="3595190" y="1927981"/>
                </a:lnTo>
                <a:lnTo>
                  <a:pt x="3356355" y="1761902"/>
                </a:lnTo>
                <a:lnTo>
                  <a:pt x="3488541" y="1763023"/>
                </a:lnTo>
                <a:cubicBezTo>
                  <a:pt x="3466449" y="1532176"/>
                  <a:pt x="3393875" y="1309009"/>
                  <a:pt x="3275959" y="1109323"/>
                </a:cubicBezTo>
                <a:lnTo>
                  <a:pt x="3447338" y="1008122"/>
                </a:lnTo>
                <a:close/>
              </a:path>
            </a:pathLst>
          </a:custGeom>
          <a:solidFill>
            <a:srgbClr val="0D436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14" name="环形箭头 17"/>
          <p:cNvSpPr/>
          <p:nvPr/>
        </p:nvSpPr>
        <p:spPr bwMode="auto">
          <a:xfrm>
            <a:off x="4210051" y="1458686"/>
            <a:ext cx="3827462" cy="3827463"/>
          </a:xfrm>
          <a:custGeom>
            <a:avLst/>
            <a:gdLst>
              <a:gd name="T0" fmla="*/ 3325627 w 3827462"/>
              <a:gd name="T1" fmla="*/ 2999378 h 3827463"/>
              <a:gd name="T2" fmla="*/ 2603197 w 3827462"/>
              <a:gd name="T3" fmla="*/ 3555900 h 3827463"/>
              <a:gd name="T4" fmla="*/ 2642943 w 3827462"/>
              <a:gd name="T5" fmla="*/ 3682034 h 3827463"/>
              <a:gd name="T6" fmla="*/ 2419100 w 3827462"/>
              <a:gd name="T7" fmla="*/ 3517511 h 3827463"/>
              <a:gd name="T8" fmla="*/ 2503364 w 3827462"/>
              <a:gd name="T9" fmla="*/ 3239081 h 3827463"/>
              <a:gd name="T10" fmla="*/ 2543093 w 3827462"/>
              <a:gd name="T11" fmla="*/ 3365160 h 3827463"/>
              <a:gd name="T12" fmla="*/ 3167850 w 3827462"/>
              <a:gd name="T13" fmla="*/ 2878059 h 3827463"/>
              <a:gd name="T14" fmla="*/ 3325627 w 3827462"/>
              <a:gd name="T15" fmla="*/ 2999378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3325627" y="2999378"/>
                </a:moveTo>
                <a:cubicBezTo>
                  <a:pt x="3137195" y="3244437"/>
                  <a:pt x="2888223" y="3436231"/>
                  <a:pt x="2603197" y="3555900"/>
                </a:cubicBezTo>
                <a:lnTo>
                  <a:pt x="2642943" y="3682034"/>
                </a:lnTo>
                <a:lnTo>
                  <a:pt x="2419100" y="3517511"/>
                </a:lnTo>
                <a:lnTo>
                  <a:pt x="2503364" y="3239081"/>
                </a:lnTo>
                <a:lnTo>
                  <a:pt x="2543093" y="3365160"/>
                </a:lnTo>
                <a:cubicBezTo>
                  <a:pt x="2789286" y="3258407"/>
                  <a:pt x="3004279" y="3090784"/>
                  <a:pt x="3167850" y="2878059"/>
                </a:cubicBezTo>
                <a:lnTo>
                  <a:pt x="3325627" y="2999378"/>
                </a:lnTo>
                <a:close/>
              </a:path>
            </a:pathLst>
          </a:custGeom>
          <a:solidFill>
            <a:srgbClr val="0D436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15" name="环形箭头 19"/>
          <p:cNvSpPr/>
          <p:nvPr/>
        </p:nvSpPr>
        <p:spPr bwMode="auto">
          <a:xfrm>
            <a:off x="4210051" y="1458686"/>
            <a:ext cx="3827462" cy="3827463"/>
          </a:xfrm>
          <a:custGeom>
            <a:avLst/>
            <a:gdLst>
              <a:gd name="T0" fmla="*/ 1378454 w 3827462"/>
              <a:gd name="T1" fmla="*/ 3612425 h 3827463"/>
              <a:gd name="T2" fmla="*/ 607834 w 3827462"/>
              <a:gd name="T3" fmla="*/ 3124811 h 3827463"/>
              <a:gd name="T4" fmla="*/ 502996 w 3827462"/>
              <a:gd name="T5" fmla="*/ 3205424 h 3827463"/>
              <a:gd name="T6" fmla="*/ 580723 w 3827462"/>
              <a:gd name="T7" fmla="*/ 2938718 h 3827463"/>
              <a:gd name="T8" fmla="*/ 871164 w 3827462"/>
              <a:gd name="T9" fmla="*/ 2922329 h 3827463"/>
              <a:gd name="T10" fmla="*/ 766371 w 3827462"/>
              <a:gd name="T11" fmla="*/ 3002907 h 3827463"/>
              <a:gd name="T12" fmla="*/ 1438271 w 3827462"/>
              <a:gd name="T13" fmla="*/ 3422597 h 3827463"/>
              <a:gd name="T14" fmla="*/ 1378454 w 3827462"/>
              <a:gd name="T15" fmla="*/ 361242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378454" y="3612425"/>
                </a:moveTo>
                <a:cubicBezTo>
                  <a:pt x="1083617" y="3519519"/>
                  <a:pt x="818037" y="3351472"/>
                  <a:pt x="607834" y="3124811"/>
                </a:cubicBezTo>
                <a:lnTo>
                  <a:pt x="502996" y="3205424"/>
                </a:lnTo>
                <a:lnTo>
                  <a:pt x="580723" y="2938718"/>
                </a:lnTo>
                <a:lnTo>
                  <a:pt x="871164" y="2922329"/>
                </a:lnTo>
                <a:lnTo>
                  <a:pt x="766371" y="3002907"/>
                </a:lnTo>
                <a:cubicBezTo>
                  <a:pt x="951119" y="3197524"/>
                  <a:pt x="1182335" y="3341949"/>
                  <a:pt x="1438271" y="3422597"/>
                </a:cubicBezTo>
                <a:lnTo>
                  <a:pt x="1378454" y="3612425"/>
                </a:lnTo>
                <a:close/>
              </a:path>
            </a:pathLst>
          </a:custGeom>
          <a:solidFill>
            <a:srgbClr val="0D436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16" name="环形箭头 21"/>
          <p:cNvSpPr/>
          <p:nvPr/>
        </p:nvSpPr>
        <p:spPr bwMode="auto">
          <a:xfrm>
            <a:off x="4210051" y="1458686"/>
            <a:ext cx="3827462" cy="3827463"/>
          </a:xfrm>
          <a:custGeom>
            <a:avLst/>
            <a:gdLst>
              <a:gd name="T0" fmla="*/ 132762 w 3827462"/>
              <a:gd name="T1" fmla="*/ 1928825 h 3827463"/>
              <a:gd name="T2" fmla="*/ 303229 w 3827462"/>
              <a:gd name="T3" fmla="*/ 1153231 h 3827463"/>
              <a:gd name="T4" fmla="*/ 189353 w 3827462"/>
              <a:gd name="T5" fmla="*/ 1085986 h 3827463"/>
              <a:gd name="T6" fmla="*/ 465813 w 3827462"/>
              <a:gd name="T7" fmla="*/ 1058722 h 3827463"/>
              <a:gd name="T8" fmla="*/ 589258 w 3827462"/>
              <a:gd name="T9" fmla="*/ 1322134 h 3827463"/>
              <a:gd name="T10" fmla="*/ 475432 w 3827462"/>
              <a:gd name="T11" fmla="*/ 1254918 h 3827463"/>
              <a:gd name="T12" fmla="*/ 331783 w 3827462"/>
              <a:gd name="T13" fmla="*/ 1927138 h 3827463"/>
              <a:gd name="T14" fmla="*/ 132762 w 3827462"/>
              <a:gd name="T15" fmla="*/ 192882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32762" y="1928825"/>
                </a:moveTo>
                <a:cubicBezTo>
                  <a:pt x="130490" y="1660759"/>
                  <a:pt x="188761" y="1395639"/>
                  <a:pt x="303229" y="1153231"/>
                </a:cubicBezTo>
                <a:lnTo>
                  <a:pt x="189353" y="1085986"/>
                </a:lnTo>
                <a:lnTo>
                  <a:pt x="465813" y="1058722"/>
                </a:lnTo>
                <a:lnTo>
                  <a:pt x="589258" y="1322134"/>
                </a:lnTo>
                <a:lnTo>
                  <a:pt x="475432" y="1254918"/>
                </a:lnTo>
                <a:cubicBezTo>
                  <a:pt x="378858" y="1465754"/>
                  <a:pt x="329818" y="1695244"/>
                  <a:pt x="331783" y="1927138"/>
                </a:cubicBezTo>
                <a:lnTo>
                  <a:pt x="132762" y="1928825"/>
                </a:lnTo>
                <a:close/>
              </a:path>
            </a:pathLst>
          </a:custGeom>
          <a:solidFill>
            <a:srgbClr val="0D436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17" name="环形箭头 23"/>
          <p:cNvSpPr/>
          <p:nvPr/>
        </p:nvSpPr>
        <p:spPr bwMode="auto">
          <a:xfrm>
            <a:off x="4210051" y="1458686"/>
            <a:ext cx="3827462" cy="3827463"/>
          </a:xfrm>
          <a:custGeom>
            <a:avLst/>
            <a:gdLst>
              <a:gd name="T0" fmla="*/ 1402143 w 3827462"/>
              <a:gd name="T1" fmla="*/ 207755 h 3827463"/>
              <a:gd name="T2" fmla="*/ 2266009 w 3827462"/>
              <a:gd name="T3" fmla="*/ 167885 h 3827463"/>
              <a:gd name="T4" fmla="*/ 2303996 w 3827462"/>
              <a:gd name="T5" fmla="*/ 41210 h 3827463"/>
              <a:gd name="T6" fmla="*/ 2396735 w 3827462"/>
              <a:gd name="T7" fmla="*/ 303075 h 3827463"/>
              <a:gd name="T8" fmla="*/ 2170594 w 3827462"/>
              <a:gd name="T9" fmla="*/ 486063 h 3827463"/>
              <a:gd name="T10" fmla="*/ 2208565 w 3827462"/>
              <a:gd name="T11" fmla="*/ 359443 h 3827463"/>
              <a:gd name="T12" fmla="*/ 1459312 w 3827462"/>
              <a:gd name="T13" fmla="*/ 398396 h 3827463"/>
              <a:gd name="T14" fmla="*/ 1402143 w 3827462"/>
              <a:gd name="T15" fmla="*/ 20775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402143" y="207755"/>
                </a:moveTo>
                <a:cubicBezTo>
                  <a:pt x="1682450" y="123697"/>
                  <a:pt x="1979151" y="110003"/>
                  <a:pt x="2266009" y="167885"/>
                </a:cubicBezTo>
                <a:lnTo>
                  <a:pt x="2303996" y="41210"/>
                </a:lnTo>
                <a:lnTo>
                  <a:pt x="2396735" y="303075"/>
                </a:lnTo>
                <a:lnTo>
                  <a:pt x="2170594" y="486063"/>
                </a:lnTo>
                <a:lnTo>
                  <a:pt x="2208565" y="359443"/>
                </a:lnTo>
                <a:cubicBezTo>
                  <a:pt x="1959304" y="312161"/>
                  <a:pt x="1702327" y="325520"/>
                  <a:pt x="1459312" y="398396"/>
                </a:cubicBezTo>
                <a:lnTo>
                  <a:pt x="1402143" y="207755"/>
                </a:lnTo>
                <a:close/>
              </a:path>
            </a:pathLst>
          </a:custGeom>
          <a:solidFill>
            <a:srgbClr val="0D436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grpSp>
        <p:nvGrpSpPr>
          <p:cNvPr id="118" name="组合 35"/>
          <p:cNvGrpSpPr/>
          <p:nvPr/>
        </p:nvGrpSpPr>
        <p:grpSpPr bwMode="auto">
          <a:xfrm>
            <a:off x="4549776" y="1607911"/>
            <a:ext cx="852487" cy="852488"/>
            <a:chOff x="0" y="0"/>
            <a:chExt cx="914400" cy="914400"/>
          </a:xfrm>
        </p:grpSpPr>
        <p:sp>
          <p:nvSpPr>
            <p:cNvPr id="119" name="椭圆 34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sp>
          <p:nvSpPr>
            <p:cNvPr id="120" name="TextBox 24"/>
            <p:cNvSpPr txBox="1">
              <a:spLocks noChangeArrowheads="1"/>
            </p:cNvSpPr>
            <p:nvPr/>
          </p:nvSpPr>
          <p:spPr bwMode="auto">
            <a:xfrm>
              <a:off x="85992" y="257145"/>
              <a:ext cx="742418" cy="4277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zh-CN" sz="20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标题</a:t>
              </a:r>
              <a:endParaRPr lang="zh-CN" alt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grpSp>
        <p:nvGrpSpPr>
          <p:cNvPr id="121" name="组合 36"/>
          <p:cNvGrpSpPr/>
          <p:nvPr/>
        </p:nvGrpSpPr>
        <p:grpSpPr bwMode="auto">
          <a:xfrm>
            <a:off x="6786563" y="1607911"/>
            <a:ext cx="852488" cy="852488"/>
            <a:chOff x="0" y="0"/>
            <a:chExt cx="914400" cy="914400"/>
          </a:xfrm>
        </p:grpSpPr>
        <p:sp>
          <p:nvSpPr>
            <p:cNvPr id="122" name="椭圆 37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sp>
          <p:nvSpPr>
            <p:cNvPr id="123" name="TextBox 38"/>
            <p:cNvSpPr txBox="1">
              <a:spLocks noChangeArrowheads="1"/>
            </p:cNvSpPr>
            <p:nvPr/>
          </p:nvSpPr>
          <p:spPr bwMode="auto">
            <a:xfrm>
              <a:off x="85991" y="257145"/>
              <a:ext cx="742417" cy="4277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zh-CN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标题</a:t>
              </a:r>
              <a:endParaRPr lang="zh-CN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grpSp>
        <p:nvGrpSpPr>
          <p:cNvPr id="124" name="组合 39"/>
          <p:cNvGrpSpPr/>
          <p:nvPr/>
        </p:nvGrpSpPr>
        <p:grpSpPr bwMode="auto">
          <a:xfrm>
            <a:off x="7307263" y="3460524"/>
            <a:ext cx="852488" cy="852487"/>
            <a:chOff x="0" y="0"/>
            <a:chExt cx="914400" cy="914400"/>
          </a:xfrm>
        </p:grpSpPr>
        <p:sp>
          <p:nvSpPr>
            <p:cNvPr id="125" name="椭圆 40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sp>
          <p:nvSpPr>
            <p:cNvPr id="126" name="TextBox 41"/>
            <p:cNvSpPr txBox="1">
              <a:spLocks noChangeArrowheads="1"/>
            </p:cNvSpPr>
            <p:nvPr/>
          </p:nvSpPr>
          <p:spPr bwMode="auto">
            <a:xfrm>
              <a:off x="85991" y="257145"/>
              <a:ext cx="742417" cy="4277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zh-CN" sz="20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标题</a:t>
              </a:r>
              <a:endParaRPr lang="zh-CN" alt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grpSp>
        <p:nvGrpSpPr>
          <p:cNvPr id="127" name="组合 42"/>
          <p:cNvGrpSpPr/>
          <p:nvPr/>
        </p:nvGrpSpPr>
        <p:grpSpPr bwMode="auto">
          <a:xfrm>
            <a:off x="4035426" y="3460524"/>
            <a:ext cx="852487" cy="852487"/>
            <a:chOff x="0" y="0"/>
            <a:chExt cx="914400" cy="914400"/>
          </a:xfrm>
        </p:grpSpPr>
        <p:sp>
          <p:nvSpPr>
            <p:cNvPr id="128" name="椭圆 43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sp>
          <p:nvSpPr>
            <p:cNvPr id="129" name="TextBox 44"/>
            <p:cNvSpPr txBox="1">
              <a:spLocks noChangeArrowheads="1"/>
            </p:cNvSpPr>
            <p:nvPr/>
          </p:nvSpPr>
          <p:spPr bwMode="auto">
            <a:xfrm>
              <a:off x="85992" y="257145"/>
              <a:ext cx="742418" cy="4277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zh-CN" sz="20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标题</a:t>
              </a:r>
              <a:endParaRPr lang="zh-CN" alt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grpSp>
        <p:nvGrpSpPr>
          <p:cNvPr id="130" name="组合 45"/>
          <p:cNvGrpSpPr/>
          <p:nvPr/>
        </p:nvGrpSpPr>
        <p:grpSpPr bwMode="auto">
          <a:xfrm>
            <a:off x="5697538" y="4552724"/>
            <a:ext cx="852488" cy="852487"/>
            <a:chOff x="0" y="0"/>
            <a:chExt cx="914400" cy="914400"/>
          </a:xfrm>
        </p:grpSpPr>
        <p:sp>
          <p:nvSpPr>
            <p:cNvPr id="131" name="椭圆 46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sp>
          <p:nvSpPr>
            <p:cNvPr id="132" name="TextBox 47"/>
            <p:cNvSpPr txBox="1">
              <a:spLocks noChangeArrowheads="1"/>
            </p:cNvSpPr>
            <p:nvPr/>
          </p:nvSpPr>
          <p:spPr bwMode="auto">
            <a:xfrm>
              <a:off x="85991" y="257145"/>
              <a:ext cx="742417" cy="4277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9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zh-CN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标题</a:t>
              </a:r>
              <a:endParaRPr lang="zh-CN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sp>
        <p:nvSpPr>
          <p:cNvPr id="134" name="文本框 133"/>
          <p:cNvSpPr txBox="1"/>
          <p:nvPr/>
        </p:nvSpPr>
        <p:spPr>
          <a:xfrm>
            <a:off x="7707897" y="1489463"/>
            <a:ext cx="22858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7835611" y="1834201"/>
            <a:ext cx="253588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8215897" y="3448892"/>
            <a:ext cx="22858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8343611" y="3793630"/>
            <a:ext cx="253588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4954664" y="5553464"/>
            <a:ext cx="22858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39" name="矩形 138"/>
          <p:cNvSpPr/>
          <p:nvPr/>
        </p:nvSpPr>
        <p:spPr>
          <a:xfrm>
            <a:off x="4370984" y="5898202"/>
            <a:ext cx="3453208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1693106" y="3448892"/>
            <a:ext cx="22858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1198930" y="3793630"/>
            <a:ext cx="2563476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42" name="文本框 141"/>
          <p:cNvSpPr txBox="1"/>
          <p:nvPr/>
        </p:nvSpPr>
        <p:spPr>
          <a:xfrm>
            <a:off x="2172078" y="1591064"/>
            <a:ext cx="22858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43" name="矩形 142"/>
          <p:cNvSpPr/>
          <p:nvPr/>
        </p:nvSpPr>
        <p:spPr>
          <a:xfrm>
            <a:off x="1677901" y="1935802"/>
            <a:ext cx="2563476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34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5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6" name="Docer Falling Dust PPT demo"/>
          <p:cNvSpPr>
            <a:spLocks noEditPoints="1" noChangeArrowheads="1"/>
          </p:cNvSpPr>
          <p:nvPr/>
        </p:nvSpPr>
        <p:spPr bwMode="auto">
          <a:xfrm>
            <a:off x="5591944" y="2709821"/>
            <a:ext cx="1131310" cy="1283832"/>
          </a:xfrm>
          <a:custGeom>
            <a:avLst/>
            <a:gdLst>
              <a:gd name="T0" fmla="*/ 2147483647 w 102"/>
              <a:gd name="T1" fmla="*/ 0 h 111"/>
              <a:gd name="T2" fmla="*/ 2147483647 w 102"/>
              <a:gd name="T3" fmla="*/ 2147483647 h 111"/>
              <a:gd name="T4" fmla="*/ 2147483647 w 102"/>
              <a:gd name="T5" fmla="*/ 2147483647 h 111"/>
              <a:gd name="T6" fmla="*/ 2147483647 w 102"/>
              <a:gd name="T7" fmla="*/ 2147483647 h 111"/>
              <a:gd name="T8" fmla="*/ 2147483647 w 102"/>
              <a:gd name="T9" fmla="*/ 0 h 111"/>
              <a:gd name="T10" fmla="*/ 2147483647 w 102"/>
              <a:gd name="T11" fmla="*/ 2147483647 h 111"/>
              <a:gd name="T12" fmla="*/ 2147483647 w 102"/>
              <a:gd name="T13" fmla="*/ 2147483647 h 111"/>
              <a:gd name="T14" fmla="*/ 2147483647 w 102"/>
              <a:gd name="T15" fmla="*/ 2147483647 h 111"/>
              <a:gd name="T16" fmla="*/ 2147483647 w 102"/>
              <a:gd name="T17" fmla="*/ 2147483647 h 111"/>
              <a:gd name="T18" fmla="*/ 2147483647 w 102"/>
              <a:gd name="T19" fmla="*/ 2147483647 h 111"/>
              <a:gd name="T20" fmla="*/ 2147483647 w 102"/>
              <a:gd name="T21" fmla="*/ 2147483647 h 111"/>
              <a:gd name="T22" fmla="*/ 2147483647 w 102"/>
              <a:gd name="T23" fmla="*/ 2147483647 h 111"/>
              <a:gd name="T24" fmla="*/ 0 w 102"/>
              <a:gd name="T25" fmla="*/ 2147483647 h 111"/>
              <a:gd name="T26" fmla="*/ 2147483647 w 102"/>
              <a:gd name="T27" fmla="*/ 2147483647 h 111"/>
              <a:gd name="T28" fmla="*/ 2147483647 w 102"/>
              <a:gd name="T29" fmla="*/ 2147483647 h 111"/>
              <a:gd name="T30" fmla="*/ 2147483647 w 102"/>
              <a:gd name="T31" fmla="*/ 2147483647 h 111"/>
              <a:gd name="T32" fmla="*/ 2147483647 w 102"/>
              <a:gd name="T33" fmla="*/ 2147483647 h 111"/>
              <a:gd name="T34" fmla="*/ 2147483647 w 102"/>
              <a:gd name="T35" fmla="*/ 2147483647 h 111"/>
              <a:gd name="T36" fmla="*/ 2147483647 w 102"/>
              <a:gd name="T37" fmla="*/ 2147483647 h 111"/>
              <a:gd name="T38" fmla="*/ 2147483647 w 102"/>
              <a:gd name="T39" fmla="*/ 2147483647 h 111"/>
              <a:gd name="T40" fmla="*/ 2147483647 w 102"/>
              <a:gd name="T41" fmla="*/ 2147483647 h 111"/>
              <a:gd name="T42" fmla="*/ 2147483647 w 102"/>
              <a:gd name="T43" fmla="*/ 2147483647 h 111"/>
              <a:gd name="T44" fmla="*/ 2147483647 w 102"/>
              <a:gd name="T45" fmla="*/ 2147483647 h 111"/>
              <a:gd name="T46" fmla="*/ 2147483647 w 102"/>
              <a:gd name="T47" fmla="*/ 2147483647 h 111"/>
              <a:gd name="T48" fmla="*/ 2147483647 w 102"/>
              <a:gd name="T49" fmla="*/ 2147483647 h 111"/>
              <a:gd name="T50" fmla="*/ 2147483647 w 102"/>
              <a:gd name="T51" fmla="*/ 2147483647 h 111"/>
              <a:gd name="T52" fmla="*/ 2147483647 w 102"/>
              <a:gd name="T53" fmla="*/ 2147483647 h 111"/>
              <a:gd name="T54" fmla="*/ 2147483647 w 102"/>
              <a:gd name="T55" fmla="*/ 2147483647 h 111"/>
              <a:gd name="T56" fmla="*/ 2147483647 w 102"/>
              <a:gd name="T57" fmla="*/ 2147483647 h 111"/>
              <a:gd name="T58" fmla="*/ 2147483647 w 102"/>
              <a:gd name="T59" fmla="*/ 2147483647 h 111"/>
              <a:gd name="T60" fmla="*/ 2147483647 w 102"/>
              <a:gd name="T61" fmla="*/ 2147483647 h 111"/>
              <a:gd name="T62" fmla="*/ 2147483647 w 102"/>
              <a:gd name="T63" fmla="*/ 2147483647 h 111"/>
              <a:gd name="T64" fmla="*/ 2147483647 w 102"/>
              <a:gd name="T65" fmla="*/ 2147483647 h 111"/>
              <a:gd name="T66" fmla="*/ 2147483647 w 102"/>
              <a:gd name="T67" fmla="*/ 2147483647 h 111"/>
              <a:gd name="T68" fmla="*/ 2147483647 w 102"/>
              <a:gd name="T69" fmla="*/ 2147483647 h 111"/>
              <a:gd name="T70" fmla="*/ 2147483647 w 102"/>
              <a:gd name="T71" fmla="*/ 2147483647 h 111"/>
              <a:gd name="T72" fmla="*/ 2147483647 w 102"/>
              <a:gd name="T73" fmla="*/ 2147483647 h 111"/>
              <a:gd name="T74" fmla="*/ 2147483647 w 102"/>
              <a:gd name="T75" fmla="*/ 2147483647 h 111"/>
              <a:gd name="T76" fmla="*/ 2147483647 w 102"/>
              <a:gd name="T77" fmla="*/ 2147483647 h 111"/>
              <a:gd name="T78" fmla="*/ 2147483647 w 102"/>
              <a:gd name="T79" fmla="*/ 2147483647 h 111"/>
              <a:gd name="T80" fmla="*/ 2147483647 w 102"/>
              <a:gd name="T81" fmla="*/ 2147483647 h 111"/>
              <a:gd name="T82" fmla="*/ 2147483647 w 102"/>
              <a:gd name="T83" fmla="*/ 2147483647 h 111"/>
              <a:gd name="T84" fmla="*/ 2147483647 w 102"/>
              <a:gd name="T85" fmla="*/ 2147483647 h 111"/>
              <a:gd name="T86" fmla="*/ 2147483647 w 102"/>
              <a:gd name="T87" fmla="*/ 2147483647 h 111"/>
              <a:gd name="T88" fmla="*/ 2147483647 w 102"/>
              <a:gd name="T89" fmla="*/ 2147483647 h 111"/>
              <a:gd name="T90" fmla="*/ 2147483647 w 102"/>
              <a:gd name="T91" fmla="*/ 2147483647 h 111"/>
              <a:gd name="T92" fmla="*/ 2147483647 w 102"/>
              <a:gd name="T93" fmla="*/ 2147483647 h 111"/>
              <a:gd name="T94" fmla="*/ 2147483647 w 102"/>
              <a:gd name="T95" fmla="*/ 2147483647 h 111"/>
              <a:gd name="T96" fmla="*/ 2147483647 w 102"/>
              <a:gd name="T97" fmla="*/ 2147483647 h 111"/>
              <a:gd name="T98" fmla="*/ 2147483647 w 102"/>
              <a:gd name="T99" fmla="*/ 2147483647 h 111"/>
              <a:gd name="T100" fmla="*/ 2147483647 w 102"/>
              <a:gd name="T101" fmla="*/ 2147483647 h 111"/>
              <a:gd name="T102" fmla="*/ 2147483647 w 102"/>
              <a:gd name="T103" fmla="*/ 2147483647 h 111"/>
              <a:gd name="T104" fmla="*/ 2147483647 w 102"/>
              <a:gd name="T105" fmla="*/ 2147483647 h 111"/>
              <a:gd name="T106" fmla="*/ 2147483647 w 102"/>
              <a:gd name="T107" fmla="*/ 2147483647 h 111"/>
              <a:gd name="T108" fmla="*/ 0 w 102"/>
              <a:gd name="T109" fmla="*/ 2147483647 h 111"/>
              <a:gd name="T110" fmla="*/ 2147483647 w 102"/>
              <a:gd name="T111" fmla="*/ 2147483647 h 111"/>
              <a:gd name="T112" fmla="*/ 2147483647 w 102"/>
              <a:gd name="T113" fmla="*/ 2147483647 h 111"/>
              <a:gd name="T114" fmla="*/ 2147483647 w 102"/>
              <a:gd name="T115" fmla="*/ 2147483647 h 111"/>
              <a:gd name="T116" fmla="*/ 2147483647 w 102"/>
              <a:gd name="T117" fmla="*/ 2147483647 h 111"/>
              <a:gd name="T118" fmla="*/ 2147483647 w 102"/>
              <a:gd name="T119" fmla="*/ 2147483647 h 111"/>
              <a:gd name="T120" fmla="*/ 2147483647 w 102"/>
              <a:gd name="T121" fmla="*/ 2147483647 h 111"/>
              <a:gd name="T122" fmla="*/ 2147483647 w 102"/>
              <a:gd name="T123" fmla="*/ 2147483647 h 111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02"/>
              <a:gd name="T187" fmla="*/ 0 h 111"/>
              <a:gd name="T188" fmla="*/ 102 w 102"/>
              <a:gd name="T189" fmla="*/ 111 h 111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02" h="111">
                <a:moveTo>
                  <a:pt x="52" y="0"/>
                </a:moveTo>
                <a:cubicBezTo>
                  <a:pt x="46" y="0"/>
                  <a:pt x="41" y="5"/>
                  <a:pt x="41" y="11"/>
                </a:cubicBezTo>
                <a:cubicBezTo>
                  <a:pt x="41" y="17"/>
                  <a:pt x="46" y="22"/>
                  <a:pt x="52" y="22"/>
                </a:cubicBezTo>
                <a:cubicBezTo>
                  <a:pt x="58" y="22"/>
                  <a:pt x="63" y="17"/>
                  <a:pt x="63" y="11"/>
                </a:cubicBezTo>
                <a:cubicBezTo>
                  <a:pt x="63" y="5"/>
                  <a:pt x="58" y="0"/>
                  <a:pt x="52" y="0"/>
                </a:cubicBezTo>
                <a:close/>
                <a:moveTo>
                  <a:pt x="6" y="81"/>
                </a:moveTo>
                <a:cubicBezTo>
                  <a:pt x="14" y="77"/>
                  <a:pt x="14" y="77"/>
                  <a:pt x="14" y="77"/>
                </a:cubicBezTo>
                <a:cubicBezTo>
                  <a:pt x="36" y="88"/>
                  <a:pt x="36" y="88"/>
                  <a:pt x="36" y="88"/>
                </a:cubicBezTo>
                <a:cubicBezTo>
                  <a:pt x="33" y="89"/>
                  <a:pt x="31" y="90"/>
                  <a:pt x="31" y="92"/>
                </a:cubicBezTo>
                <a:cubicBezTo>
                  <a:pt x="31" y="93"/>
                  <a:pt x="31" y="93"/>
                  <a:pt x="31" y="93"/>
                </a:cubicBezTo>
                <a:cubicBezTo>
                  <a:pt x="13" y="101"/>
                  <a:pt x="13" y="101"/>
                  <a:pt x="13" y="101"/>
                </a:cubicBezTo>
                <a:cubicBezTo>
                  <a:pt x="6" y="98"/>
                  <a:pt x="6" y="98"/>
                  <a:pt x="6" y="98"/>
                </a:cubicBezTo>
                <a:cubicBezTo>
                  <a:pt x="0" y="111"/>
                  <a:pt x="0" y="111"/>
                  <a:pt x="0" y="111"/>
                </a:cubicBezTo>
                <a:cubicBezTo>
                  <a:pt x="33" y="111"/>
                  <a:pt x="33" y="111"/>
                  <a:pt x="33" y="111"/>
                </a:cubicBezTo>
                <a:cubicBezTo>
                  <a:pt x="24" y="106"/>
                  <a:pt x="24" y="106"/>
                  <a:pt x="24" y="106"/>
                </a:cubicBezTo>
                <a:cubicBezTo>
                  <a:pt x="41" y="98"/>
                  <a:pt x="41" y="98"/>
                  <a:pt x="41" y="98"/>
                </a:cubicBezTo>
                <a:cubicBezTo>
                  <a:pt x="44" y="99"/>
                  <a:pt x="48" y="99"/>
                  <a:pt x="52" y="99"/>
                </a:cubicBezTo>
                <a:cubicBezTo>
                  <a:pt x="55" y="99"/>
                  <a:pt x="58" y="99"/>
                  <a:pt x="60" y="98"/>
                </a:cubicBezTo>
                <a:cubicBezTo>
                  <a:pt x="77" y="106"/>
                  <a:pt x="77" y="106"/>
                  <a:pt x="77" y="106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101" y="111"/>
                  <a:pt x="101" y="111"/>
                  <a:pt x="101" y="111"/>
                </a:cubicBezTo>
                <a:cubicBezTo>
                  <a:pt x="94" y="98"/>
                  <a:pt x="94" y="98"/>
                  <a:pt x="94" y="98"/>
                </a:cubicBezTo>
                <a:cubicBezTo>
                  <a:pt x="87" y="101"/>
                  <a:pt x="87" y="101"/>
                  <a:pt x="87" y="101"/>
                </a:cubicBezTo>
                <a:cubicBezTo>
                  <a:pt x="71" y="94"/>
                  <a:pt x="71" y="94"/>
                  <a:pt x="71" y="94"/>
                </a:cubicBezTo>
                <a:cubicBezTo>
                  <a:pt x="72" y="94"/>
                  <a:pt x="72" y="93"/>
                  <a:pt x="72" y="92"/>
                </a:cubicBezTo>
                <a:cubicBezTo>
                  <a:pt x="72" y="90"/>
                  <a:pt x="70" y="89"/>
                  <a:pt x="66" y="87"/>
                </a:cubicBezTo>
                <a:cubicBezTo>
                  <a:pt x="88" y="77"/>
                  <a:pt x="88" y="77"/>
                  <a:pt x="88" y="77"/>
                </a:cubicBezTo>
                <a:cubicBezTo>
                  <a:pt x="96" y="81"/>
                  <a:pt x="96" y="81"/>
                  <a:pt x="96" y="81"/>
                </a:cubicBezTo>
                <a:cubicBezTo>
                  <a:pt x="102" y="67"/>
                  <a:pt x="102" y="67"/>
                  <a:pt x="102" y="67"/>
                </a:cubicBezTo>
                <a:cubicBezTo>
                  <a:pt x="68" y="67"/>
                  <a:pt x="68" y="67"/>
                  <a:pt x="68" y="67"/>
                </a:cubicBezTo>
                <a:cubicBezTo>
                  <a:pt x="78" y="72"/>
                  <a:pt x="78" y="72"/>
                  <a:pt x="78" y="72"/>
                </a:cubicBezTo>
                <a:cubicBezTo>
                  <a:pt x="65" y="79"/>
                  <a:pt x="65" y="79"/>
                  <a:pt x="65" y="79"/>
                </a:cubicBezTo>
                <a:cubicBezTo>
                  <a:pt x="64" y="58"/>
                  <a:pt x="64" y="58"/>
                  <a:pt x="64" y="58"/>
                </a:cubicBezTo>
                <a:cubicBezTo>
                  <a:pt x="71" y="53"/>
                  <a:pt x="71" y="53"/>
                  <a:pt x="71" y="53"/>
                </a:cubicBezTo>
                <a:cubicBezTo>
                  <a:pt x="65" y="24"/>
                  <a:pt x="65" y="24"/>
                  <a:pt x="65" y="24"/>
                </a:cubicBezTo>
                <a:cubicBezTo>
                  <a:pt x="53" y="24"/>
                  <a:pt x="53" y="24"/>
                  <a:pt x="53" y="24"/>
                </a:cubicBezTo>
                <a:cubicBezTo>
                  <a:pt x="54" y="26"/>
                  <a:pt x="54" y="26"/>
                  <a:pt x="54" y="26"/>
                </a:cubicBezTo>
                <a:cubicBezTo>
                  <a:pt x="53" y="28"/>
                  <a:pt x="53" y="28"/>
                  <a:pt x="53" y="28"/>
                </a:cubicBezTo>
                <a:cubicBezTo>
                  <a:pt x="56" y="46"/>
                  <a:pt x="56" y="46"/>
                  <a:pt x="56" y="46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48" y="46"/>
                  <a:pt x="48" y="46"/>
                  <a:pt x="48" y="46"/>
                </a:cubicBezTo>
                <a:cubicBezTo>
                  <a:pt x="50" y="28"/>
                  <a:pt x="50" y="28"/>
                  <a:pt x="50" y="28"/>
                </a:cubicBezTo>
                <a:cubicBezTo>
                  <a:pt x="49" y="26"/>
                  <a:pt x="49" y="26"/>
                  <a:pt x="49" y="26"/>
                </a:cubicBezTo>
                <a:cubicBezTo>
                  <a:pt x="50" y="24"/>
                  <a:pt x="50" y="24"/>
                  <a:pt x="50" y="24"/>
                </a:cubicBezTo>
                <a:cubicBezTo>
                  <a:pt x="38" y="24"/>
                  <a:pt x="38" y="24"/>
                  <a:pt x="38" y="24"/>
                </a:cubicBezTo>
                <a:cubicBezTo>
                  <a:pt x="33" y="53"/>
                  <a:pt x="33" y="53"/>
                  <a:pt x="33" y="53"/>
                </a:cubicBezTo>
                <a:cubicBezTo>
                  <a:pt x="40" y="58"/>
                  <a:pt x="40" y="58"/>
                  <a:pt x="40" y="58"/>
                </a:cubicBezTo>
                <a:cubicBezTo>
                  <a:pt x="39" y="79"/>
                  <a:pt x="39" y="79"/>
                  <a:pt x="39" y="79"/>
                </a:cubicBezTo>
                <a:cubicBezTo>
                  <a:pt x="24" y="72"/>
                  <a:pt x="24" y="72"/>
                  <a:pt x="24" y="72"/>
                </a:cubicBezTo>
                <a:cubicBezTo>
                  <a:pt x="34" y="67"/>
                  <a:pt x="34" y="67"/>
                  <a:pt x="34" y="67"/>
                </a:cubicBezTo>
                <a:cubicBezTo>
                  <a:pt x="0" y="67"/>
                  <a:pt x="0" y="67"/>
                  <a:pt x="0" y="67"/>
                </a:cubicBezTo>
                <a:cubicBezTo>
                  <a:pt x="6" y="81"/>
                  <a:pt x="6" y="81"/>
                  <a:pt x="6" y="81"/>
                </a:cubicBezTo>
                <a:close/>
                <a:moveTo>
                  <a:pt x="52" y="85"/>
                </a:moveTo>
                <a:cubicBezTo>
                  <a:pt x="50" y="85"/>
                  <a:pt x="49" y="85"/>
                  <a:pt x="48" y="85"/>
                </a:cubicBezTo>
                <a:cubicBezTo>
                  <a:pt x="50" y="64"/>
                  <a:pt x="50" y="64"/>
                  <a:pt x="50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5" y="85"/>
                  <a:pt x="55" y="85"/>
                  <a:pt x="55" y="85"/>
                </a:cubicBezTo>
                <a:cubicBezTo>
                  <a:pt x="54" y="85"/>
                  <a:pt x="53" y="85"/>
                  <a:pt x="52" y="85"/>
                </a:cubicBezTo>
                <a:close/>
              </a:path>
            </a:pathLst>
          </a:custGeom>
          <a:solidFill>
            <a:srgbClr val="22477D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汉仪旗黑-55简" panose="00020600040101010101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bldLvl="0" animBg="1"/>
      <p:bldP spid="114" grpId="0" bldLvl="0" animBg="1"/>
      <p:bldP spid="115" grpId="0" bldLvl="0" animBg="1"/>
      <p:bldP spid="116" grpId="0" bldLvl="0" animBg="1"/>
      <p:bldP spid="117" grpId="0" bldLvl="0" animBg="1"/>
      <p:bldP spid="134" grpId="0"/>
      <p:bldP spid="135" grpId="0"/>
      <p:bldP spid="136" grpId="0"/>
      <p:bldP spid="137" grpId="0"/>
      <p:bldP spid="138" grpId="0"/>
      <p:bldP spid="139" grpId="0"/>
      <p:bldP spid="140" grpId="0"/>
      <p:bldP spid="141" grpId="0"/>
      <p:bldP spid="142" grpId="0"/>
      <p:bldP spid="1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5"/>
          <p:cNvSpPr/>
          <p:nvPr/>
        </p:nvSpPr>
        <p:spPr bwMode="auto">
          <a:xfrm>
            <a:off x="1119723" y="1762881"/>
            <a:ext cx="4687184" cy="1232320"/>
          </a:xfrm>
          <a:custGeom>
            <a:avLst/>
            <a:gdLst>
              <a:gd name="T0" fmla="*/ 1028 w 2056"/>
              <a:gd name="T1" fmla="*/ 260 h 540"/>
              <a:gd name="T2" fmla="*/ 1906 w 2056"/>
              <a:gd name="T3" fmla="*/ 540 h 540"/>
              <a:gd name="T4" fmla="*/ 2056 w 2056"/>
              <a:gd name="T5" fmla="*/ 327 h 540"/>
              <a:gd name="T6" fmla="*/ 1028 w 2056"/>
              <a:gd name="T7" fmla="*/ 0 h 540"/>
              <a:gd name="T8" fmla="*/ 0 w 2056"/>
              <a:gd name="T9" fmla="*/ 327 h 540"/>
              <a:gd name="T10" fmla="*/ 150 w 2056"/>
              <a:gd name="T11" fmla="*/ 540 h 540"/>
              <a:gd name="T12" fmla="*/ 1028 w 2056"/>
              <a:gd name="T13" fmla="*/ 260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56" h="540">
                <a:moveTo>
                  <a:pt x="1028" y="260"/>
                </a:moveTo>
                <a:cubicBezTo>
                  <a:pt x="1355" y="260"/>
                  <a:pt x="1658" y="364"/>
                  <a:pt x="1906" y="540"/>
                </a:cubicBezTo>
                <a:cubicBezTo>
                  <a:pt x="2056" y="327"/>
                  <a:pt x="2056" y="327"/>
                  <a:pt x="2056" y="327"/>
                </a:cubicBezTo>
                <a:cubicBezTo>
                  <a:pt x="1766" y="121"/>
                  <a:pt x="1411" y="0"/>
                  <a:pt x="1028" y="0"/>
                </a:cubicBezTo>
                <a:cubicBezTo>
                  <a:pt x="645" y="0"/>
                  <a:pt x="290" y="121"/>
                  <a:pt x="0" y="327"/>
                </a:cubicBezTo>
                <a:cubicBezTo>
                  <a:pt x="150" y="540"/>
                  <a:pt x="150" y="540"/>
                  <a:pt x="150" y="540"/>
                </a:cubicBezTo>
                <a:cubicBezTo>
                  <a:pt x="398" y="364"/>
                  <a:pt x="701" y="260"/>
                  <a:pt x="1028" y="260"/>
                </a:cubicBezTo>
                <a:close/>
              </a:path>
            </a:pathLst>
          </a:cu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5" name="Freeform 6"/>
          <p:cNvSpPr/>
          <p:nvPr/>
        </p:nvSpPr>
        <p:spPr bwMode="auto">
          <a:xfrm>
            <a:off x="1529936" y="2475709"/>
            <a:ext cx="3866759" cy="1101186"/>
          </a:xfrm>
          <a:custGeom>
            <a:avLst/>
            <a:gdLst>
              <a:gd name="T0" fmla="*/ 848 w 1696"/>
              <a:gd name="T1" fmla="*/ 260 h 483"/>
              <a:gd name="T2" fmla="*/ 1546 w 1696"/>
              <a:gd name="T3" fmla="*/ 483 h 483"/>
              <a:gd name="T4" fmla="*/ 1696 w 1696"/>
              <a:gd name="T5" fmla="*/ 270 h 483"/>
              <a:gd name="T6" fmla="*/ 848 w 1696"/>
              <a:gd name="T7" fmla="*/ 0 h 483"/>
              <a:gd name="T8" fmla="*/ 0 w 1696"/>
              <a:gd name="T9" fmla="*/ 270 h 483"/>
              <a:gd name="T10" fmla="*/ 150 w 1696"/>
              <a:gd name="T11" fmla="*/ 483 h 483"/>
              <a:gd name="T12" fmla="*/ 848 w 1696"/>
              <a:gd name="T13" fmla="*/ 260 h 4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96" h="483">
                <a:moveTo>
                  <a:pt x="848" y="260"/>
                </a:moveTo>
                <a:cubicBezTo>
                  <a:pt x="1108" y="260"/>
                  <a:pt x="1348" y="343"/>
                  <a:pt x="1546" y="483"/>
                </a:cubicBezTo>
                <a:cubicBezTo>
                  <a:pt x="1696" y="270"/>
                  <a:pt x="1696" y="270"/>
                  <a:pt x="1696" y="270"/>
                </a:cubicBezTo>
                <a:cubicBezTo>
                  <a:pt x="1456" y="100"/>
                  <a:pt x="1164" y="0"/>
                  <a:pt x="848" y="0"/>
                </a:cubicBezTo>
                <a:cubicBezTo>
                  <a:pt x="532" y="0"/>
                  <a:pt x="240" y="100"/>
                  <a:pt x="0" y="270"/>
                </a:cubicBezTo>
                <a:cubicBezTo>
                  <a:pt x="150" y="483"/>
                  <a:pt x="150" y="483"/>
                  <a:pt x="150" y="483"/>
                </a:cubicBezTo>
                <a:cubicBezTo>
                  <a:pt x="348" y="343"/>
                  <a:pt x="588" y="260"/>
                  <a:pt x="848" y="26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6" name="Freeform 7"/>
          <p:cNvSpPr/>
          <p:nvPr/>
        </p:nvSpPr>
        <p:spPr bwMode="auto">
          <a:xfrm>
            <a:off x="1940148" y="3186857"/>
            <a:ext cx="3046334" cy="968371"/>
          </a:xfrm>
          <a:custGeom>
            <a:avLst/>
            <a:gdLst>
              <a:gd name="T0" fmla="*/ 668 w 1336"/>
              <a:gd name="T1" fmla="*/ 260 h 425"/>
              <a:gd name="T2" fmla="*/ 1186 w 1336"/>
              <a:gd name="T3" fmla="*/ 425 h 425"/>
              <a:gd name="T4" fmla="*/ 1336 w 1336"/>
              <a:gd name="T5" fmla="*/ 213 h 425"/>
              <a:gd name="T6" fmla="*/ 668 w 1336"/>
              <a:gd name="T7" fmla="*/ 0 h 425"/>
              <a:gd name="T8" fmla="*/ 0 w 1336"/>
              <a:gd name="T9" fmla="*/ 213 h 425"/>
              <a:gd name="T10" fmla="*/ 150 w 1336"/>
              <a:gd name="T11" fmla="*/ 425 h 425"/>
              <a:gd name="T12" fmla="*/ 668 w 1336"/>
              <a:gd name="T13" fmla="*/ 26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6" h="425">
                <a:moveTo>
                  <a:pt x="668" y="260"/>
                </a:moveTo>
                <a:cubicBezTo>
                  <a:pt x="861" y="260"/>
                  <a:pt x="1039" y="321"/>
                  <a:pt x="1186" y="425"/>
                </a:cubicBezTo>
                <a:cubicBezTo>
                  <a:pt x="1336" y="213"/>
                  <a:pt x="1336" y="213"/>
                  <a:pt x="1336" y="213"/>
                </a:cubicBezTo>
                <a:cubicBezTo>
                  <a:pt x="1147" y="79"/>
                  <a:pt x="917" y="0"/>
                  <a:pt x="668" y="0"/>
                </a:cubicBezTo>
                <a:cubicBezTo>
                  <a:pt x="419" y="0"/>
                  <a:pt x="189" y="79"/>
                  <a:pt x="0" y="213"/>
                </a:cubicBezTo>
                <a:cubicBezTo>
                  <a:pt x="150" y="425"/>
                  <a:pt x="150" y="425"/>
                  <a:pt x="150" y="425"/>
                </a:cubicBezTo>
                <a:cubicBezTo>
                  <a:pt x="297" y="321"/>
                  <a:pt x="475" y="260"/>
                  <a:pt x="668" y="260"/>
                </a:cubicBezTo>
                <a:close/>
              </a:path>
            </a:pathLst>
          </a:cu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7" name="Freeform 8"/>
          <p:cNvSpPr/>
          <p:nvPr/>
        </p:nvSpPr>
        <p:spPr bwMode="auto">
          <a:xfrm>
            <a:off x="2350361" y="3898004"/>
            <a:ext cx="2225908" cy="838919"/>
          </a:xfrm>
          <a:custGeom>
            <a:avLst/>
            <a:gdLst>
              <a:gd name="T0" fmla="*/ 488 w 976"/>
              <a:gd name="T1" fmla="*/ 260 h 368"/>
              <a:gd name="T2" fmla="*/ 826 w 976"/>
              <a:gd name="T3" fmla="*/ 368 h 368"/>
              <a:gd name="T4" fmla="*/ 976 w 976"/>
              <a:gd name="T5" fmla="*/ 156 h 368"/>
              <a:gd name="T6" fmla="*/ 488 w 976"/>
              <a:gd name="T7" fmla="*/ 0 h 368"/>
              <a:gd name="T8" fmla="*/ 0 w 976"/>
              <a:gd name="T9" fmla="*/ 156 h 368"/>
              <a:gd name="T10" fmla="*/ 150 w 976"/>
              <a:gd name="T11" fmla="*/ 368 h 368"/>
              <a:gd name="T12" fmla="*/ 488 w 976"/>
              <a:gd name="T13" fmla="*/ 260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76" h="368">
                <a:moveTo>
                  <a:pt x="488" y="260"/>
                </a:moveTo>
                <a:cubicBezTo>
                  <a:pt x="614" y="260"/>
                  <a:pt x="730" y="300"/>
                  <a:pt x="826" y="368"/>
                </a:cubicBezTo>
                <a:cubicBezTo>
                  <a:pt x="976" y="156"/>
                  <a:pt x="976" y="156"/>
                  <a:pt x="976" y="156"/>
                </a:cubicBezTo>
                <a:cubicBezTo>
                  <a:pt x="838" y="58"/>
                  <a:pt x="670" y="0"/>
                  <a:pt x="488" y="0"/>
                </a:cubicBezTo>
                <a:cubicBezTo>
                  <a:pt x="306" y="0"/>
                  <a:pt x="138" y="58"/>
                  <a:pt x="0" y="156"/>
                </a:cubicBezTo>
                <a:cubicBezTo>
                  <a:pt x="150" y="368"/>
                  <a:pt x="150" y="368"/>
                  <a:pt x="150" y="368"/>
                </a:cubicBezTo>
                <a:cubicBezTo>
                  <a:pt x="246" y="300"/>
                  <a:pt x="362" y="260"/>
                  <a:pt x="488" y="26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3034998" y="4725338"/>
            <a:ext cx="948196" cy="1237170"/>
            <a:chOff x="5872163" y="5643563"/>
            <a:chExt cx="333375" cy="434976"/>
          </a:xfrm>
          <a:solidFill>
            <a:schemeClr val="bg1">
              <a:lumMod val="50000"/>
              <a:alpha val="39000"/>
            </a:schemeClr>
          </a:solidFill>
        </p:grpSpPr>
        <p:sp>
          <p:nvSpPr>
            <p:cNvPr id="39" name="Oval 10"/>
            <p:cNvSpPr>
              <a:spLocks noChangeArrowheads="1"/>
            </p:cNvSpPr>
            <p:nvPr/>
          </p:nvSpPr>
          <p:spPr bwMode="auto">
            <a:xfrm>
              <a:off x="5938838" y="5643563"/>
              <a:ext cx="198438" cy="1968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  <p:sp>
          <p:nvSpPr>
            <p:cNvPr id="40" name="Freeform 11"/>
            <p:cNvSpPr/>
            <p:nvPr/>
          </p:nvSpPr>
          <p:spPr bwMode="auto">
            <a:xfrm>
              <a:off x="5872163" y="5857876"/>
              <a:ext cx="333375" cy="220663"/>
            </a:xfrm>
            <a:custGeom>
              <a:avLst/>
              <a:gdLst>
                <a:gd name="T0" fmla="*/ 77 w 155"/>
                <a:gd name="T1" fmla="*/ 0 h 102"/>
                <a:gd name="T2" fmla="*/ 0 w 155"/>
                <a:gd name="T3" fmla="*/ 102 h 102"/>
                <a:gd name="T4" fmla="*/ 155 w 155"/>
                <a:gd name="T5" fmla="*/ 102 h 102"/>
                <a:gd name="T6" fmla="*/ 77 w 155"/>
                <a:gd name="T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5" h="102">
                  <a:moveTo>
                    <a:pt x="77" y="0"/>
                  </a:moveTo>
                  <a:cubicBezTo>
                    <a:pt x="8" y="0"/>
                    <a:pt x="0" y="45"/>
                    <a:pt x="0" y="102"/>
                  </a:cubicBezTo>
                  <a:cubicBezTo>
                    <a:pt x="155" y="102"/>
                    <a:pt x="155" y="102"/>
                    <a:pt x="155" y="102"/>
                  </a:cubicBezTo>
                  <a:cubicBezTo>
                    <a:pt x="154" y="45"/>
                    <a:pt x="147" y="0"/>
                    <a:pt x="7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sp>
        <p:nvSpPr>
          <p:cNvPr id="41" name="矩形 40"/>
          <p:cNvSpPr/>
          <p:nvPr/>
        </p:nvSpPr>
        <p:spPr>
          <a:xfrm>
            <a:off x="2916804" y="1905599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bg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916804" y="2602342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934005" y="3342648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bg1"/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934005" y="4039391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135488" y="1484784"/>
            <a:ext cx="318293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135488" y="1816932"/>
            <a:ext cx="4124649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135488" y="2703984"/>
            <a:ext cx="318293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7135488" y="3036132"/>
            <a:ext cx="4124649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135488" y="3923184"/>
            <a:ext cx="318293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7135488" y="4255332"/>
            <a:ext cx="4124649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135488" y="5142384"/>
            <a:ext cx="318293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135488" y="5474532"/>
            <a:ext cx="4124649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53" name="等腰三角形 52"/>
          <p:cNvSpPr/>
          <p:nvPr/>
        </p:nvSpPr>
        <p:spPr>
          <a:xfrm rot="5400000">
            <a:off x="6749207" y="1504950"/>
            <a:ext cx="389927" cy="342900"/>
          </a:xfrm>
          <a:prstGeom prst="triangle">
            <a:avLst/>
          </a:pr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4" name="等腰三角形 53"/>
          <p:cNvSpPr/>
          <p:nvPr/>
        </p:nvSpPr>
        <p:spPr>
          <a:xfrm rot="5400000">
            <a:off x="6749207" y="2736850"/>
            <a:ext cx="389927" cy="342900"/>
          </a:xfrm>
          <a:prstGeom prst="triangle">
            <a:avLst/>
          </a:pr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5" name="等腰三角形 54"/>
          <p:cNvSpPr/>
          <p:nvPr/>
        </p:nvSpPr>
        <p:spPr>
          <a:xfrm rot="5400000">
            <a:off x="6749207" y="3968750"/>
            <a:ext cx="389927" cy="342900"/>
          </a:xfrm>
          <a:prstGeom prst="triangle">
            <a:avLst/>
          </a:pr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56" name="等腰三角形 55"/>
          <p:cNvSpPr/>
          <p:nvPr/>
        </p:nvSpPr>
        <p:spPr>
          <a:xfrm rot="5400000">
            <a:off x="6749207" y="5200650"/>
            <a:ext cx="389927" cy="342900"/>
          </a:xfrm>
          <a:prstGeom prst="triangle">
            <a:avLst/>
          </a:prstGeom>
          <a:solidFill>
            <a:srgbClr val="0D4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6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27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ldLvl="0" animBg="1"/>
      <p:bldP spid="35" grpId="0" bldLvl="0" animBg="1"/>
      <p:bldP spid="36" grpId="0" bldLvl="0" animBg="1"/>
      <p:bldP spid="37" grpId="0" bldLvl="0" animBg="1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 bldLvl="0" animBg="1"/>
      <p:bldP spid="54" grpId="0" bldLvl="0" animBg="1"/>
      <p:bldP spid="55" grpId="0" bldLvl="0" animBg="1"/>
      <p:bldP spid="56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212"/>
          <p:cNvSpPr/>
          <p:nvPr/>
        </p:nvSpPr>
        <p:spPr>
          <a:xfrm>
            <a:off x="3762510" y="1525313"/>
            <a:ext cx="4691437" cy="5381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31" h="21525" extrusionOk="0">
                <a:moveTo>
                  <a:pt x="7504" y="21525"/>
                </a:moveTo>
                <a:cubicBezTo>
                  <a:pt x="7435" y="20840"/>
                  <a:pt x="7247" y="20169"/>
                  <a:pt x="6948" y="19535"/>
                </a:cubicBezTo>
                <a:cubicBezTo>
                  <a:pt x="6760" y="19136"/>
                  <a:pt x="6515" y="18743"/>
                  <a:pt x="6093" y="18530"/>
                </a:cubicBezTo>
                <a:cubicBezTo>
                  <a:pt x="5168" y="18063"/>
                  <a:pt x="4083" y="18689"/>
                  <a:pt x="3069" y="18529"/>
                </a:cubicBezTo>
                <a:cubicBezTo>
                  <a:pt x="2548" y="18447"/>
                  <a:pt x="2086" y="18153"/>
                  <a:pt x="1950" y="17704"/>
                </a:cubicBezTo>
                <a:cubicBezTo>
                  <a:pt x="1804" y="17217"/>
                  <a:pt x="2117" y="16692"/>
                  <a:pt x="1908" y="16219"/>
                </a:cubicBezTo>
                <a:cubicBezTo>
                  <a:pt x="1738" y="15834"/>
                  <a:pt x="1259" y="15601"/>
                  <a:pt x="1179" y="15188"/>
                </a:cubicBezTo>
                <a:cubicBezTo>
                  <a:pt x="1116" y="14863"/>
                  <a:pt x="1323" y="14544"/>
                  <a:pt x="1672" y="14432"/>
                </a:cubicBezTo>
                <a:lnTo>
                  <a:pt x="840" y="13646"/>
                </a:lnTo>
                <a:cubicBezTo>
                  <a:pt x="887" y="13421"/>
                  <a:pt x="949" y="13198"/>
                  <a:pt x="1025" y="12978"/>
                </a:cubicBezTo>
                <a:cubicBezTo>
                  <a:pt x="1132" y="12669"/>
                  <a:pt x="1269" y="12368"/>
                  <a:pt x="1432" y="12079"/>
                </a:cubicBezTo>
                <a:cubicBezTo>
                  <a:pt x="1202" y="12061"/>
                  <a:pt x="976" y="12027"/>
                  <a:pt x="754" y="11978"/>
                </a:cubicBezTo>
                <a:cubicBezTo>
                  <a:pt x="502" y="11923"/>
                  <a:pt x="257" y="11847"/>
                  <a:pt x="21" y="11747"/>
                </a:cubicBezTo>
                <a:cubicBezTo>
                  <a:pt x="-44" y="11296"/>
                  <a:pt x="41" y="10838"/>
                  <a:pt x="264" y="10430"/>
                </a:cubicBezTo>
                <a:cubicBezTo>
                  <a:pt x="557" y="9895"/>
                  <a:pt x="1068" y="9485"/>
                  <a:pt x="1416" y="8976"/>
                </a:cubicBezTo>
                <a:cubicBezTo>
                  <a:pt x="1920" y="8238"/>
                  <a:pt x="2055" y="7346"/>
                  <a:pt x="1789" y="6515"/>
                </a:cubicBezTo>
                <a:cubicBezTo>
                  <a:pt x="1650" y="4797"/>
                  <a:pt x="2432" y="3120"/>
                  <a:pt x="3878" y="1979"/>
                </a:cubicBezTo>
                <a:cubicBezTo>
                  <a:pt x="5719" y="526"/>
                  <a:pt x="8057" y="111"/>
                  <a:pt x="10310" y="19"/>
                </a:cubicBezTo>
                <a:cubicBezTo>
                  <a:pt x="12625" y="-75"/>
                  <a:pt x="15053" y="154"/>
                  <a:pt x="17157" y="1192"/>
                </a:cubicBezTo>
                <a:cubicBezTo>
                  <a:pt x="18741" y="1973"/>
                  <a:pt x="20015" y="3201"/>
                  <a:pt x="20633" y="4763"/>
                </a:cubicBezTo>
                <a:cubicBezTo>
                  <a:pt x="21556" y="7091"/>
                  <a:pt x="20765" y="9421"/>
                  <a:pt x="19379" y="11528"/>
                </a:cubicBezTo>
                <a:cubicBezTo>
                  <a:pt x="18256" y="13236"/>
                  <a:pt x="16737" y="14831"/>
                  <a:pt x="16073" y="16715"/>
                </a:cubicBezTo>
                <a:cubicBezTo>
                  <a:pt x="15540" y="18227"/>
                  <a:pt x="15593" y="19856"/>
                  <a:pt x="16226" y="21337"/>
                </a:cubicBezTo>
                <a:lnTo>
                  <a:pt x="7504" y="21525"/>
                </a:lnTo>
                <a:close/>
              </a:path>
            </a:pathLst>
          </a:custGeom>
          <a:solidFill>
            <a:schemeClr val="bg1">
              <a:lumMod val="85000"/>
              <a:alpha val="5697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2286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600"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grpSp>
        <p:nvGrpSpPr>
          <p:cNvPr id="88" name="Group 216"/>
          <p:cNvGrpSpPr/>
          <p:nvPr/>
        </p:nvGrpSpPr>
        <p:grpSpPr>
          <a:xfrm>
            <a:off x="6078171" y="2129115"/>
            <a:ext cx="2086611" cy="2086611"/>
            <a:chOff x="0" y="0"/>
            <a:chExt cx="4173219" cy="4173219"/>
          </a:xfrm>
        </p:grpSpPr>
        <p:sp>
          <p:nvSpPr>
            <p:cNvPr id="89" name="Shape 213"/>
            <p:cNvSpPr/>
            <p:nvPr/>
          </p:nvSpPr>
          <p:spPr>
            <a:xfrm>
              <a:off x="0" y="0"/>
              <a:ext cx="4173219" cy="41732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918" y="0"/>
                  </a:moveTo>
                  <a:lnTo>
                    <a:pt x="9918" y="771"/>
                  </a:lnTo>
                  <a:cubicBezTo>
                    <a:pt x="9222" y="832"/>
                    <a:pt x="8531" y="962"/>
                    <a:pt x="7857" y="1167"/>
                  </a:cubicBezTo>
                  <a:lnTo>
                    <a:pt x="7570" y="455"/>
                  </a:lnTo>
                  <a:lnTo>
                    <a:pt x="5936" y="1116"/>
                  </a:lnTo>
                  <a:lnTo>
                    <a:pt x="6224" y="1827"/>
                  </a:lnTo>
                  <a:cubicBezTo>
                    <a:pt x="5558" y="2167"/>
                    <a:pt x="4924" y="2587"/>
                    <a:pt x="4331" y="3085"/>
                  </a:cubicBezTo>
                  <a:lnTo>
                    <a:pt x="3785" y="2538"/>
                  </a:lnTo>
                  <a:lnTo>
                    <a:pt x="2538" y="3785"/>
                  </a:lnTo>
                  <a:lnTo>
                    <a:pt x="3085" y="4331"/>
                  </a:lnTo>
                  <a:cubicBezTo>
                    <a:pt x="2626" y="4877"/>
                    <a:pt x="2231" y="5458"/>
                    <a:pt x="1907" y="6067"/>
                  </a:cubicBezTo>
                  <a:lnTo>
                    <a:pt x="1201" y="5769"/>
                  </a:lnTo>
                  <a:lnTo>
                    <a:pt x="512" y="7391"/>
                  </a:lnTo>
                  <a:lnTo>
                    <a:pt x="1224" y="7692"/>
                  </a:lnTo>
                  <a:cubicBezTo>
                    <a:pt x="989" y="8418"/>
                    <a:pt x="837" y="9165"/>
                    <a:pt x="771" y="9918"/>
                  </a:cubicBezTo>
                  <a:lnTo>
                    <a:pt x="0" y="9918"/>
                  </a:lnTo>
                  <a:lnTo>
                    <a:pt x="0" y="11682"/>
                  </a:lnTo>
                  <a:lnTo>
                    <a:pt x="771" y="11682"/>
                  </a:lnTo>
                  <a:cubicBezTo>
                    <a:pt x="832" y="12378"/>
                    <a:pt x="962" y="13069"/>
                    <a:pt x="1167" y="13743"/>
                  </a:cubicBezTo>
                  <a:lnTo>
                    <a:pt x="455" y="14030"/>
                  </a:lnTo>
                  <a:lnTo>
                    <a:pt x="1116" y="15664"/>
                  </a:lnTo>
                  <a:lnTo>
                    <a:pt x="1827" y="15376"/>
                  </a:lnTo>
                  <a:cubicBezTo>
                    <a:pt x="2167" y="16042"/>
                    <a:pt x="2587" y="16676"/>
                    <a:pt x="3085" y="17269"/>
                  </a:cubicBezTo>
                  <a:lnTo>
                    <a:pt x="2538" y="17815"/>
                  </a:lnTo>
                  <a:lnTo>
                    <a:pt x="3785" y="19062"/>
                  </a:lnTo>
                  <a:lnTo>
                    <a:pt x="4331" y="18515"/>
                  </a:lnTo>
                  <a:cubicBezTo>
                    <a:pt x="4877" y="18974"/>
                    <a:pt x="5458" y="19369"/>
                    <a:pt x="6067" y="19693"/>
                  </a:cubicBezTo>
                  <a:lnTo>
                    <a:pt x="5769" y="20399"/>
                  </a:lnTo>
                  <a:lnTo>
                    <a:pt x="7391" y="21088"/>
                  </a:lnTo>
                  <a:lnTo>
                    <a:pt x="7692" y="20376"/>
                  </a:lnTo>
                  <a:cubicBezTo>
                    <a:pt x="8418" y="20611"/>
                    <a:pt x="9165" y="20763"/>
                    <a:pt x="9918" y="20829"/>
                  </a:cubicBezTo>
                  <a:lnTo>
                    <a:pt x="9918" y="21600"/>
                  </a:lnTo>
                  <a:lnTo>
                    <a:pt x="11682" y="21600"/>
                  </a:lnTo>
                  <a:lnTo>
                    <a:pt x="11682" y="20829"/>
                  </a:lnTo>
                  <a:cubicBezTo>
                    <a:pt x="12378" y="20768"/>
                    <a:pt x="13069" y="20638"/>
                    <a:pt x="13743" y="20433"/>
                  </a:cubicBezTo>
                  <a:lnTo>
                    <a:pt x="14030" y="21145"/>
                  </a:lnTo>
                  <a:lnTo>
                    <a:pt x="15664" y="20484"/>
                  </a:lnTo>
                  <a:lnTo>
                    <a:pt x="15376" y="19773"/>
                  </a:lnTo>
                  <a:cubicBezTo>
                    <a:pt x="16042" y="19433"/>
                    <a:pt x="16676" y="19013"/>
                    <a:pt x="17269" y="18515"/>
                  </a:cubicBezTo>
                  <a:lnTo>
                    <a:pt x="17815" y="19062"/>
                  </a:lnTo>
                  <a:lnTo>
                    <a:pt x="19062" y="17815"/>
                  </a:lnTo>
                  <a:lnTo>
                    <a:pt x="18515" y="17269"/>
                  </a:lnTo>
                  <a:cubicBezTo>
                    <a:pt x="18974" y="16723"/>
                    <a:pt x="19369" y="16142"/>
                    <a:pt x="19693" y="15533"/>
                  </a:cubicBezTo>
                  <a:lnTo>
                    <a:pt x="20399" y="15831"/>
                  </a:lnTo>
                  <a:lnTo>
                    <a:pt x="21088" y="14209"/>
                  </a:lnTo>
                  <a:lnTo>
                    <a:pt x="20376" y="13908"/>
                  </a:lnTo>
                  <a:cubicBezTo>
                    <a:pt x="20611" y="13182"/>
                    <a:pt x="20763" y="12435"/>
                    <a:pt x="20829" y="11682"/>
                  </a:cubicBezTo>
                  <a:lnTo>
                    <a:pt x="21600" y="11682"/>
                  </a:lnTo>
                  <a:lnTo>
                    <a:pt x="21600" y="9918"/>
                  </a:lnTo>
                  <a:lnTo>
                    <a:pt x="20829" y="9918"/>
                  </a:lnTo>
                  <a:cubicBezTo>
                    <a:pt x="20768" y="9222"/>
                    <a:pt x="20638" y="8531"/>
                    <a:pt x="20433" y="7857"/>
                  </a:cubicBezTo>
                  <a:lnTo>
                    <a:pt x="21145" y="7570"/>
                  </a:lnTo>
                  <a:lnTo>
                    <a:pt x="20484" y="5936"/>
                  </a:lnTo>
                  <a:lnTo>
                    <a:pt x="19773" y="6224"/>
                  </a:lnTo>
                  <a:cubicBezTo>
                    <a:pt x="19433" y="5558"/>
                    <a:pt x="19013" y="4924"/>
                    <a:pt x="18515" y="4331"/>
                  </a:cubicBezTo>
                  <a:lnTo>
                    <a:pt x="19062" y="3785"/>
                  </a:lnTo>
                  <a:lnTo>
                    <a:pt x="17815" y="2538"/>
                  </a:lnTo>
                  <a:lnTo>
                    <a:pt x="17269" y="3085"/>
                  </a:lnTo>
                  <a:cubicBezTo>
                    <a:pt x="16723" y="2626"/>
                    <a:pt x="16142" y="2231"/>
                    <a:pt x="15533" y="1907"/>
                  </a:cubicBezTo>
                  <a:lnTo>
                    <a:pt x="15831" y="1201"/>
                  </a:lnTo>
                  <a:lnTo>
                    <a:pt x="14209" y="512"/>
                  </a:lnTo>
                  <a:lnTo>
                    <a:pt x="13908" y="1224"/>
                  </a:lnTo>
                  <a:cubicBezTo>
                    <a:pt x="13182" y="989"/>
                    <a:pt x="12435" y="837"/>
                    <a:pt x="11682" y="771"/>
                  </a:cubicBezTo>
                  <a:lnTo>
                    <a:pt x="11682" y="0"/>
                  </a:lnTo>
                  <a:lnTo>
                    <a:pt x="9918" y="0"/>
                  </a:lnTo>
                  <a:close/>
                </a:path>
              </a:pathLst>
            </a:custGeom>
            <a:solidFill>
              <a:srgbClr val="F7F6F8"/>
            </a:solidFill>
            <a:ln w="50800" cap="flat">
              <a:solidFill>
                <a:srgbClr val="0D436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3200"/>
              </a:pPr>
              <a:endParaRPr sz="1600">
                <a:cs typeface="+mn-ea"/>
                <a:sym typeface="+mn-lt"/>
              </a:endParaRPr>
            </a:p>
          </p:txBody>
        </p:sp>
        <p:sp>
          <p:nvSpPr>
            <p:cNvPr id="90" name="Shape 214"/>
            <p:cNvSpPr/>
            <p:nvPr/>
          </p:nvSpPr>
          <p:spPr>
            <a:xfrm>
              <a:off x="377144" y="377144"/>
              <a:ext cx="3418931" cy="34189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1" name="Group 220"/>
          <p:cNvGrpSpPr/>
          <p:nvPr/>
        </p:nvGrpSpPr>
        <p:grpSpPr>
          <a:xfrm>
            <a:off x="4529568" y="2005217"/>
            <a:ext cx="1561460" cy="1561461"/>
            <a:chOff x="0" y="0"/>
            <a:chExt cx="3122918" cy="3122918"/>
          </a:xfrm>
        </p:grpSpPr>
        <p:sp>
          <p:nvSpPr>
            <p:cNvPr id="92" name="Shape 217"/>
            <p:cNvSpPr/>
            <p:nvPr/>
          </p:nvSpPr>
          <p:spPr>
            <a:xfrm>
              <a:off x="0" y="0"/>
              <a:ext cx="3122918" cy="3122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91" y="0"/>
                  </a:moveTo>
                  <a:lnTo>
                    <a:pt x="8991" y="863"/>
                  </a:lnTo>
                  <a:cubicBezTo>
                    <a:pt x="7603" y="1114"/>
                    <a:pt x="6259" y="1659"/>
                    <a:pt x="5054" y="2494"/>
                  </a:cubicBezTo>
                  <a:lnTo>
                    <a:pt x="4444" y="1883"/>
                  </a:lnTo>
                  <a:lnTo>
                    <a:pt x="1883" y="4444"/>
                  </a:lnTo>
                  <a:lnTo>
                    <a:pt x="2494" y="5054"/>
                  </a:lnTo>
                  <a:cubicBezTo>
                    <a:pt x="1659" y="6259"/>
                    <a:pt x="1114" y="7603"/>
                    <a:pt x="863" y="8991"/>
                  </a:cubicBezTo>
                  <a:lnTo>
                    <a:pt x="0" y="8991"/>
                  </a:lnTo>
                  <a:lnTo>
                    <a:pt x="0" y="12609"/>
                  </a:lnTo>
                  <a:lnTo>
                    <a:pt x="863" y="12609"/>
                  </a:lnTo>
                  <a:cubicBezTo>
                    <a:pt x="1114" y="13997"/>
                    <a:pt x="1659" y="15341"/>
                    <a:pt x="2494" y="16546"/>
                  </a:cubicBezTo>
                  <a:lnTo>
                    <a:pt x="1883" y="17156"/>
                  </a:lnTo>
                  <a:lnTo>
                    <a:pt x="4444" y="19717"/>
                  </a:lnTo>
                  <a:lnTo>
                    <a:pt x="5054" y="19106"/>
                  </a:lnTo>
                  <a:cubicBezTo>
                    <a:pt x="6259" y="19941"/>
                    <a:pt x="7603" y="20486"/>
                    <a:pt x="8991" y="20737"/>
                  </a:cubicBezTo>
                  <a:lnTo>
                    <a:pt x="8991" y="21600"/>
                  </a:lnTo>
                  <a:lnTo>
                    <a:pt x="12609" y="21600"/>
                  </a:lnTo>
                  <a:lnTo>
                    <a:pt x="12609" y="20737"/>
                  </a:lnTo>
                  <a:cubicBezTo>
                    <a:pt x="13997" y="20486"/>
                    <a:pt x="15341" y="19941"/>
                    <a:pt x="16546" y="19106"/>
                  </a:cubicBezTo>
                  <a:lnTo>
                    <a:pt x="17156" y="19717"/>
                  </a:lnTo>
                  <a:lnTo>
                    <a:pt x="19717" y="17156"/>
                  </a:lnTo>
                  <a:lnTo>
                    <a:pt x="19106" y="16546"/>
                  </a:lnTo>
                  <a:cubicBezTo>
                    <a:pt x="19941" y="15341"/>
                    <a:pt x="20486" y="13997"/>
                    <a:pt x="20737" y="12609"/>
                  </a:cubicBezTo>
                  <a:lnTo>
                    <a:pt x="21600" y="12609"/>
                  </a:lnTo>
                  <a:lnTo>
                    <a:pt x="21600" y="8991"/>
                  </a:lnTo>
                  <a:lnTo>
                    <a:pt x="20737" y="8991"/>
                  </a:lnTo>
                  <a:cubicBezTo>
                    <a:pt x="20486" y="7603"/>
                    <a:pt x="19941" y="6259"/>
                    <a:pt x="19106" y="5054"/>
                  </a:cubicBezTo>
                  <a:lnTo>
                    <a:pt x="19717" y="4444"/>
                  </a:lnTo>
                  <a:lnTo>
                    <a:pt x="17156" y="1883"/>
                  </a:lnTo>
                  <a:lnTo>
                    <a:pt x="16546" y="2494"/>
                  </a:lnTo>
                  <a:cubicBezTo>
                    <a:pt x="15341" y="1659"/>
                    <a:pt x="13997" y="1114"/>
                    <a:pt x="12609" y="863"/>
                  </a:cubicBezTo>
                  <a:lnTo>
                    <a:pt x="12609" y="0"/>
                  </a:lnTo>
                  <a:lnTo>
                    <a:pt x="8991" y="0"/>
                  </a:lnTo>
                  <a:close/>
                </a:path>
              </a:pathLst>
            </a:custGeom>
            <a:solidFill>
              <a:srgbClr val="F7F6F8"/>
            </a:solidFill>
            <a:ln w="50800" cap="flat">
              <a:solidFill>
                <a:srgbClr val="0D436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3200"/>
              </a:pPr>
              <a:endParaRPr sz="1600">
                <a:cs typeface="+mn-ea"/>
                <a:sym typeface="+mn-lt"/>
              </a:endParaRPr>
            </a:p>
          </p:txBody>
        </p:sp>
        <p:sp>
          <p:nvSpPr>
            <p:cNvPr id="93" name="Shape 218"/>
            <p:cNvSpPr/>
            <p:nvPr/>
          </p:nvSpPr>
          <p:spPr>
            <a:xfrm>
              <a:off x="540730" y="540730"/>
              <a:ext cx="2041458" cy="20414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4" name="Shape 221"/>
          <p:cNvSpPr/>
          <p:nvPr/>
        </p:nvSpPr>
        <p:spPr>
          <a:xfrm>
            <a:off x="5289368" y="3520891"/>
            <a:ext cx="985753" cy="985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991" y="0"/>
                </a:moveTo>
                <a:lnTo>
                  <a:pt x="8991" y="863"/>
                </a:lnTo>
                <a:cubicBezTo>
                  <a:pt x="7603" y="1114"/>
                  <a:pt x="6259" y="1659"/>
                  <a:pt x="5054" y="2494"/>
                </a:cubicBezTo>
                <a:lnTo>
                  <a:pt x="4444" y="1883"/>
                </a:lnTo>
                <a:lnTo>
                  <a:pt x="1883" y="4444"/>
                </a:lnTo>
                <a:lnTo>
                  <a:pt x="2494" y="5054"/>
                </a:lnTo>
                <a:cubicBezTo>
                  <a:pt x="1659" y="6259"/>
                  <a:pt x="1114" y="7603"/>
                  <a:pt x="863" y="8991"/>
                </a:cubicBezTo>
                <a:lnTo>
                  <a:pt x="0" y="8991"/>
                </a:lnTo>
                <a:lnTo>
                  <a:pt x="0" y="12609"/>
                </a:lnTo>
                <a:lnTo>
                  <a:pt x="863" y="12609"/>
                </a:lnTo>
                <a:cubicBezTo>
                  <a:pt x="1114" y="13997"/>
                  <a:pt x="1659" y="15341"/>
                  <a:pt x="2494" y="16546"/>
                </a:cubicBezTo>
                <a:lnTo>
                  <a:pt x="1883" y="17156"/>
                </a:lnTo>
                <a:lnTo>
                  <a:pt x="4444" y="19717"/>
                </a:lnTo>
                <a:lnTo>
                  <a:pt x="5054" y="19106"/>
                </a:lnTo>
                <a:cubicBezTo>
                  <a:pt x="6259" y="19941"/>
                  <a:pt x="7603" y="20486"/>
                  <a:pt x="8991" y="20737"/>
                </a:cubicBezTo>
                <a:lnTo>
                  <a:pt x="8991" y="21600"/>
                </a:lnTo>
                <a:lnTo>
                  <a:pt x="12609" y="21600"/>
                </a:lnTo>
                <a:lnTo>
                  <a:pt x="12609" y="20737"/>
                </a:lnTo>
                <a:cubicBezTo>
                  <a:pt x="13997" y="20486"/>
                  <a:pt x="15341" y="19941"/>
                  <a:pt x="16546" y="19106"/>
                </a:cubicBezTo>
                <a:lnTo>
                  <a:pt x="17156" y="19717"/>
                </a:lnTo>
                <a:lnTo>
                  <a:pt x="19717" y="17156"/>
                </a:lnTo>
                <a:lnTo>
                  <a:pt x="19106" y="16546"/>
                </a:lnTo>
                <a:cubicBezTo>
                  <a:pt x="19941" y="15341"/>
                  <a:pt x="20486" y="13997"/>
                  <a:pt x="20737" y="12609"/>
                </a:cubicBezTo>
                <a:lnTo>
                  <a:pt x="21600" y="12609"/>
                </a:lnTo>
                <a:lnTo>
                  <a:pt x="21600" y="8991"/>
                </a:lnTo>
                <a:lnTo>
                  <a:pt x="20737" y="8991"/>
                </a:lnTo>
                <a:cubicBezTo>
                  <a:pt x="20486" y="7603"/>
                  <a:pt x="19941" y="6259"/>
                  <a:pt x="19106" y="5054"/>
                </a:cubicBezTo>
                <a:lnTo>
                  <a:pt x="19717" y="4444"/>
                </a:lnTo>
                <a:lnTo>
                  <a:pt x="17156" y="1883"/>
                </a:lnTo>
                <a:lnTo>
                  <a:pt x="16546" y="2494"/>
                </a:lnTo>
                <a:cubicBezTo>
                  <a:pt x="15341" y="1659"/>
                  <a:pt x="13997" y="1114"/>
                  <a:pt x="12609" y="863"/>
                </a:cubicBezTo>
                <a:lnTo>
                  <a:pt x="12609" y="0"/>
                </a:lnTo>
                <a:lnTo>
                  <a:pt x="8991" y="0"/>
                </a:lnTo>
                <a:close/>
              </a:path>
            </a:pathLst>
          </a:custGeom>
          <a:solidFill>
            <a:srgbClr val="F7F6F8"/>
          </a:solidFill>
          <a:ln w="50800" cap="flat">
            <a:solidFill>
              <a:srgbClr val="0D4363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 sz="1600">
              <a:cs typeface="+mn-ea"/>
              <a:sym typeface="+mn-lt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593269" y="2134538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8593269" y="2480205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8593269" y="4210080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8593269" y="4555747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330250" y="2134538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653955" y="2480205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1330250" y="4210080"/>
            <a:ext cx="228584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653955" y="4555747"/>
            <a:ext cx="2962144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29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0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2" name="Docer Falling Dust PPT demo 9"/>
          <p:cNvSpPr>
            <a:spLocks noEditPoints="1" noChangeArrowheads="1"/>
          </p:cNvSpPr>
          <p:nvPr/>
        </p:nvSpPr>
        <p:spPr bwMode="auto">
          <a:xfrm>
            <a:off x="6893605" y="2925492"/>
            <a:ext cx="475661" cy="493855"/>
          </a:xfrm>
          <a:custGeom>
            <a:avLst/>
            <a:gdLst>
              <a:gd name="T0" fmla="*/ 2147483647 w 99"/>
              <a:gd name="T1" fmla="*/ 2147483647 h 99"/>
              <a:gd name="T2" fmla="*/ 2147483647 w 99"/>
              <a:gd name="T3" fmla="*/ 2147483647 h 99"/>
              <a:gd name="T4" fmla="*/ 2147483647 w 99"/>
              <a:gd name="T5" fmla="*/ 2147483647 h 99"/>
              <a:gd name="T6" fmla="*/ 2147483647 w 99"/>
              <a:gd name="T7" fmla="*/ 2147483647 h 99"/>
              <a:gd name="T8" fmla="*/ 2147483647 w 99"/>
              <a:gd name="T9" fmla="*/ 2147483647 h 99"/>
              <a:gd name="T10" fmla="*/ 2147483647 w 99"/>
              <a:gd name="T11" fmla="*/ 2147483647 h 99"/>
              <a:gd name="T12" fmla="*/ 2147483647 w 99"/>
              <a:gd name="T13" fmla="*/ 2147483647 h 99"/>
              <a:gd name="T14" fmla="*/ 2147483647 w 99"/>
              <a:gd name="T15" fmla="*/ 2147483647 h 99"/>
              <a:gd name="T16" fmla="*/ 2147483647 w 99"/>
              <a:gd name="T17" fmla="*/ 2147483647 h 99"/>
              <a:gd name="T18" fmla="*/ 2147483647 w 99"/>
              <a:gd name="T19" fmla="*/ 2147483647 h 99"/>
              <a:gd name="T20" fmla="*/ 2147483647 w 99"/>
              <a:gd name="T21" fmla="*/ 2147483647 h 99"/>
              <a:gd name="T22" fmla="*/ 2147483647 w 99"/>
              <a:gd name="T23" fmla="*/ 2147483647 h 99"/>
              <a:gd name="T24" fmla="*/ 2147483647 w 99"/>
              <a:gd name="T25" fmla="*/ 2147483647 h 99"/>
              <a:gd name="T26" fmla="*/ 2147483647 w 99"/>
              <a:gd name="T27" fmla="*/ 2147483647 h 99"/>
              <a:gd name="T28" fmla="*/ 2147483647 w 99"/>
              <a:gd name="T29" fmla="*/ 2147483647 h 99"/>
              <a:gd name="T30" fmla="*/ 2147483647 w 99"/>
              <a:gd name="T31" fmla="*/ 2147483647 h 99"/>
              <a:gd name="T32" fmla="*/ 2147483647 w 99"/>
              <a:gd name="T33" fmla="*/ 2147483647 h 99"/>
              <a:gd name="T34" fmla="*/ 0 w 99"/>
              <a:gd name="T35" fmla="*/ 2147483647 h 99"/>
              <a:gd name="T36" fmla="*/ 2147483647 w 99"/>
              <a:gd name="T37" fmla="*/ 2147483647 h 99"/>
              <a:gd name="T38" fmla="*/ 2147483647 w 99"/>
              <a:gd name="T39" fmla="*/ 2147483647 h 99"/>
              <a:gd name="T40" fmla="*/ 2147483647 w 99"/>
              <a:gd name="T41" fmla="*/ 2147483647 h 99"/>
              <a:gd name="T42" fmla="*/ 2147483647 w 99"/>
              <a:gd name="T43" fmla="*/ 2147483647 h 99"/>
              <a:gd name="T44" fmla="*/ 2147483647 w 99"/>
              <a:gd name="T45" fmla="*/ 2147483647 h 99"/>
              <a:gd name="T46" fmla="*/ 2147483647 w 99"/>
              <a:gd name="T47" fmla="*/ 0 h 99"/>
              <a:gd name="T48" fmla="*/ 2147483647 w 99"/>
              <a:gd name="T49" fmla="*/ 2147483647 h 99"/>
              <a:gd name="T50" fmla="*/ 2147483647 w 99"/>
              <a:gd name="T51" fmla="*/ 2147483647 h 99"/>
              <a:gd name="T52" fmla="*/ 2147483647 w 99"/>
              <a:gd name="T53" fmla="*/ 2147483647 h 99"/>
              <a:gd name="T54" fmla="*/ 2147483647 w 99"/>
              <a:gd name="T55" fmla="*/ 2147483647 h 99"/>
              <a:gd name="T56" fmla="*/ 2147483647 w 99"/>
              <a:gd name="T57" fmla="*/ 2147483647 h 99"/>
              <a:gd name="T58" fmla="*/ 2147483647 w 99"/>
              <a:gd name="T59" fmla="*/ 2147483647 h 99"/>
              <a:gd name="T60" fmla="*/ 2147483647 w 99"/>
              <a:gd name="T61" fmla="*/ 2147483647 h 99"/>
              <a:gd name="T62" fmla="*/ 2147483647 w 99"/>
              <a:gd name="T63" fmla="*/ 2147483647 h 99"/>
              <a:gd name="T64" fmla="*/ 2147483647 w 99"/>
              <a:gd name="T65" fmla="*/ 2147483647 h 99"/>
              <a:gd name="T66" fmla="*/ 2147483647 w 99"/>
              <a:gd name="T67" fmla="*/ 2147483647 h 99"/>
              <a:gd name="T68" fmla="*/ 2147483647 w 99"/>
              <a:gd name="T69" fmla="*/ 2147483647 h 99"/>
              <a:gd name="T70" fmla="*/ 2147483647 w 99"/>
              <a:gd name="T71" fmla="*/ 2147483647 h 99"/>
              <a:gd name="T72" fmla="*/ 2147483647 w 99"/>
              <a:gd name="T73" fmla="*/ 2147483647 h 99"/>
              <a:gd name="T74" fmla="*/ 2147483647 w 99"/>
              <a:gd name="T75" fmla="*/ 2147483647 h 99"/>
              <a:gd name="T76" fmla="*/ 2147483647 w 99"/>
              <a:gd name="T77" fmla="*/ 2147483647 h 99"/>
              <a:gd name="T78" fmla="*/ 2147483647 w 99"/>
              <a:gd name="T79" fmla="*/ 2147483647 h 99"/>
              <a:gd name="T80" fmla="*/ 2147483647 w 99"/>
              <a:gd name="T81" fmla="*/ 2147483647 h 99"/>
              <a:gd name="T82" fmla="*/ 2147483647 w 99"/>
              <a:gd name="T83" fmla="*/ 2147483647 h 99"/>
              <a:gd name="T84" fmla="*/ 2147483647 w 99"/>
              <a:gd name="T85" fmla="*/ 2147483647 h 99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99"/>
              <a:gd name="T130" fmla="*/ 0 h 99"/>
              <a:gd name="T131" fmla="*/ 99 w 99"/>
              <a:gd name="T132" fmla="*/ 99 h 99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99" h="99">
                <a:moveTo>
                  <a:pt x="59" y="8"/>
                </a:moveTo>
                <a:cubicBezTo>
                  <a:pt x="59" y="9"/>
                  <a:pt x="60" y="9"/>
                  <a:pt x="60" y="9"/>
                </a:cubicBezTo>
                <a:cubicBezTo>
                  <a:pt x="66" y="2"/>
                  <a:pt x="66" y="2"/>
                  <a:pt x="66" y="2"/>
                </a:cubicBezTo>
                <a:cubicBezTo>
                  <a:pt x="81" y="10"/>
                  <a:pt x="81" y="10"/>
                  <a:pt x="81" y="10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9"/>
                  <a:pt x="79" y="19"/>
                  <a:pt x="79" y="20"/>
                </a:cubicBezTo>
                <a:cubicBezTo>
                  <a:pt x="88" y="17"/>
                  <a:pt x="88" y="17"/>
                  <a:pt x="88" y="17"/>
                </a:cubicBezTo>
                <a:cubicBezTo>
                  <a:pt x="96" y="31"/>
                  <a:pt x="96" y="31"/>
                  <a:pt x="96" y="31"/>
                </a:cubicBezTo>
                <a:cubicBezTo>
                  <a:pt x="90" y="37"/>
                  <a:pt x="90" y="37"/>
                  <a:pt x="90" y="37"/>
                </a:cubicBezTo>
                <a:cubicBezTo>
                  <a:pt x="90" y="38"/>
                  <a:pt x="90" y="38"/>
                  <a:pt x="90" y="38"/>
                </a:cubicBezTo>
                <a:cubicBezTo>
                  <a:pt x="99" y="40"/>
                  <a:pt x="99" y="40"/>
                  <a:pt x="99" y="40"/>
                </a:cubicBezTo>
                <a:cubicBezTo>
                  <a:pt x="99" y="57"/>
                  <a:pt x="99" y="57"/>
                  <a:pt x="99" y="57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9"/>
                  <a:pt x="90" y="60"/>
                  <a:pt x="90" y="60"/>
                </a:cubicBezTo>
                <a:cubicBezTo>
                  <a:pt x="97" y="67"/>
                  <a:pt x="97" y="67"/>
                  <a:pt x="97" y="67"/>
                </a:cubicBezTo>
                <a:cubicBezTo>
                  <a:pt x="89" y="81"/>
                  <a:pt x="89" y="81"/>
                  <a:pt x="89" y="81"/>
                </a:cubicBezTo>
                <a:cubicBezTo>
                  <a:pt x="80" y="78"/>
                  <a:pt x="80" y="78"/>
                  <a:pt x="80" y="78"/>
                </a:cubicBezTo>
                <a:cubicBezTo>
                  <a:pt x="80" y="79"/>
                  <a:pt x="80" y="79"/>
                  <a:pt x="80" y="79"/>
                </a:cubicBezTo>
                <a:cubicBezTo>
                  <a:pt x="82" y="88"/>
                  <a:pt x="82" y="88"/>
                  <a:pt x="82" y="88"/>
                </a:cubicBezTo>
                <a:cubicBezTo>
                  <a:pt x="68" y="97"/>
                  <a:pt x="68" y="97"/>
                  <a:pt x="68" y="97"/>
                </a:cubicBezTo>
                <a:cubicBezTo>
                  <a:pt x="62" y="90"/>
                  <a:pt x="62" y="90"/>
                  <a:pt x="62" y="90"/>
                </a:cubicBezTo>
                <a:cubicBezTo>
                  <a:pt x="62" y="90"/>
                  <a:pt x="61" y="90"/>
                  <a:pt x="61" y="90"/>
                </a:cubicBezTo>
                <a:cubicBezTo>
                  <a:pt x="59" y="99"/>
                  <a:pt x="59" y="99"/>
                  <a:pt x="59" y="99"/>
                </a:cubicBezTo>
                <a:cubicBezTo>
                  <a:pt x="42" y="99"/>
                  <a:pt x="42" y="99"/>
                  <a:pt x="42" y="99"/>
                </a:cubicBezTo>
                <a:cubicBezTo>
                  <a:pt x="40" y="91"/>
                  <a:pt x="40" y="91"/>
                  <a:pt x="40" y="91"/>
                </a:cubicBezTo>
                <a:cubicBezTo>
                  <a:pt x="40" y="91"/>
                  <a:pt x="39" y="91"/>
                  <a:pt x="39" y="91"/>
                </a:cubicBezTo>
                <a:cubicBezTo>
                  <a:pt x="33" y="97"/>
                  <a:pt x="33" y="97"/>
                  <a:pt x="33" y="97"/>
                </a:cubicBezTo>
                <a:cubicBezTo>
                  <a:pt x="18" y="89"/>
                  <a:pt x="18" y="89"/>
                  <a:pt x="18" y="89"/>
                </a:cubicBezTo>
                <a:cubicBezTo>
                  <a:pt x="21" y="81"/>
                  <a:pt x="21" y="81"/>
                  <a:pt x="21" y="81"/>
                </a:cubicBezTo>
                <a:cubicBezTo>
                  <a:pt x="20" y="80"/>
                  <a:pt x="20" y="80"/>
                  <a:pt x="20" y="80"/>
                </a:cubicBezTo>
                <a:cubicBezTo>
                  <a:pt x="11" y="83"/>
                  <a:pt x="11" y="83"/>
                  <a:pt x="11" y="83"/>
                </a:cubicBezTo>
                <a:cubicBezTo>
                  <a:pt x="3" y="68"/>
                  <a:pt x="3" y="68"/>
                  <a:pt x="3" y="6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1"/>
                  <a:pt x="9" y="61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42"/>
                  <a:pt x="0" y="42"/>
                  <a:pt x="0" y="42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40"/>
                  <a:pt x="8" y="39"/>
                  <a:pt x="9" y="39"/>
                </a:cubicBezTo>
                <a:cubicBezTo>
                  <a:pt x="2" y="33"/>
                  <a:pt x="2" y="33"/>
                  <a:pt x="2" y="33"/>
                </a:cubicBezTo>
                <a:cubicBezTo>
                  <a:pt x="10" y="18"/>
                  <a:pt x="10" y="18"/>
                  <a:pt x="10" y="18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19" y="20"/>
                  <a:pt x="19" y="20"/>
                </a:cubicBezTo>
                <a:cubicBezTo>
                  <a:pt x="17" y="11"/>
                  <a:pt x="17" y="11"/>
                  <a:pt x="17" y="11"/>
                </a:cubicBezTo>
                <a:cubicBezTo>
                  <a:pt x="31" y="3"/>
                  <a:pt x="31" y="3"/>
                  <a:pt x="31" y="3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8" y="9"/>
                  <a:pt x="38" y="9"/>
                </a:cubicBezTo>
                <a:cubicBezTo>
                  <a:pt x="40" y="0"/>
                  <a:pt x="40" y="0"/>
                  <a:pt x="40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36" y="58"/>
                </a:moveTo>
                <a:cubicBezTo>
                  <a:pt x="37" y="52"/>
                  <a:pt x="37" y="52"/>
                  <a:pt x="37" y="52"/>
                </a:cubicBezTo>
                <a:cubicBezTo>
                  <a:pt x="45" y="47"/>
                  <a:pt x="45" y="47"/>
                  <a:pt x="45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8" y="55"/>
                  <a:pt x="58" y="55"/>
                  <a:pt x="58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56"/>
                  <a:pt x="64" y="56"/>
                  <a:pt x="6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4" y="54"/>
                  <a:pt x="54" y="54"/>
                  <a:pt x="54" y="54"/>
                </a:cubicBezTo>
                <a:cubicBezTo>
                  <a:pt x="52" y="62"/>
                  <a:pt x="52" y="62"/>
                  <a:pt x="52" y="62"/>
                </a:cubicBezTo>
                <a:cubicBezTo>
                  <a:pt x="58" y="69"/>
                  <a:pt x="58" y="69"/>
                  <a:pt x="58" y="69"/>
                </a:cubicBezTo>
                <a:cubicBezTo>
                  <a:pt x="58" y="79"/>
                  <a:pt x="58" y="79"/>
                  <a:pt x="58" y="79"/>
                </a:cubicBezTo>
                <a:cubicBezTo>
                  <a:pt x="63" y="77"/>
                  <a:pt x="67" y="74"/>
                  <a:pt x="71" y="71"/>
                </a:cubicBezTo>
                <a:cubicBezTo>
                  <a:pt x="76" y="66"/>
                  <a:pt x="80" y="58"/>
                  <a:pt x="80" y="50"/>
                </a:cubicBezTo>
                <a:cubicBezTo>
                  <a:pt x="80" y="41"/>
                  <a:pt x="76" y="34"/>
                  <a:pt x="71" y="28"/>
                </a:cubicBezTo>
                <a:cubicBezTo>
                  <a:pt x="65" y="23"/>
                  <a:pt x="58" y="19"/>
                  <a:pt x="49" y="19"/>
                </a:cubicBezTo>
                <a:cubicBezTo>
                  <a:pt x="41" y="19"/>
                  <a:pt x="34" y="23"/>
                  <a:pt x="28" y="28"/>
                </a:cubicBezTo>
                <a:cubicBezTo>
                  <a:pt x="23" y="34"/>
                  <a:pt x="19" y="41"/>
                  <a:pt x="19" y="50"/>
                </a:cubicBezTo>
                <a:cubicBezTo>
                  <a:pt x="19" y="58"/>
                  <a:pt x="23" y="66"/>
                  <a:pt x="28" y="71"/>
                </a:cubicBezTo>
                <a:cubicBezTo>
                  <a:pt x="34" y="76"/>
                  <a:pt x="41" y="80"/>
                  <a:pt x="49" y="80"/>
                </a:cubicBezTo>
                <a:cubicBezTo>
                  <a:pt x="52" y="80"/>
                  <a:pt x="54" y="80"/>
                  <a:pt x="55" y="79"/>
                </a:cubicBezTo>
                <a:cubicBezTo>
                  <a:pt x="53" y="70"/>
                  <a:pt x="53" y="70"/>
                  <a:pt x="53" y="70"/>
                </a:cubicBezTo>
                <a:cubicBezTo>
                  <a:pt x="48" y="66"/>
                  <a:pt x="48" y="66"/>
                  <a:pt x="48" y="66"/>
                </a:cubicBezTo>
                <a:cubicBezTo>
                  <a:pt x="47" y="69"/>
                  <a:pt x="45" y="73"/>
                  <a:pt x="45" y="73"/>
                </a:cubicBezTo>
                <a:cubicBezTo>
                  <a:pt x="35" y="75"/>
                  <a:pt x="35" y="75"/>
                  <a:pt x="35" y="75"/>
                </a:cubicBezTo>
                <a:cubicBezTo>
                  <a:pt x="35" y="73"/>
                  <a:pt x="35" y="73"/>
                  <a:pt x="35" y="73"/>
                </a:cubicBezTo>
                <a:cubicBezTo>
                  <a:pt x="42" y="71"/>
                  <a:pt x="42" y="71"/>
                  <a:pt x="42" y="7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52"/>
                  <a:pt x="45" y="52"/>
                  <a:pt x="45" y="52"/>
                </a:cubicBezTo>
                <a:cubicBezTo>
                  <a:pt x="41" y="54"/>
                  <a:pt x="41" y="54"/>
                  <a:pt x="41" y="54"/>
                </a:cubicBezTo>
                <a:cubicBezTo>
                  <a:pt x="38" y="59"/>
                  <a:pt x="38" y="59"/>
                  <a:pt x="38" y="59"/>
                </a:cubicBezTo>
                <a:cubicBezTo>
                  <a:pt x="36" y="58"/>
                  <a:pt x="36" y="58"/>
                  <a:pt x="36" y="58"/>
                </a:cubicBezTo>
                <a:close/>
                <a:moveTo>
                  <a:pt x="51" y="37"/>
                </a:moveTo>
                <a:cubicBezTo>
                  <a:pt x="48" y="37"/>
                  <a:pt x="46" y="39"/>
                  <a:pt x="46" y="41"/>
                </a:cubicBezTo>
                <a:cubicBezTo>
                  <a:pt x="46" y="44"/>
                  <a:pt x="48" y="46"/>
                  <a:pt x="51" y="46"/>
                </a:cubicBezTo>
                <a:cubicBezTo>
                  <a:pt x="53" y="46"/>
                  <a:pt x="55" y="44"/>
                  <a:pt x="55" y="41"/>
                </a:cubicBezTo>
                <a:cubicBezTo>
                  <a:pt x="55" y="39"/>
                  <a:pt x="53" y="37"/>
                  <a:pt x="51" y="37"/>
                </a:cubicBezTo>
                <a:close/>
              </a:path>
            </a:pathLst>
          </a:custGeom>
          <a:solidFill>
            <a:srgbClr val="22477D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cs typeface="汉仪旗黑-55简" panose="00020600040101010101" charset="-128"/>
            </a:endParaRPr>
          </a:p>
        </p:txBody>
      </p:sp>
      <p:sp>
        <p:nvSpPr>
          <p:cNvPr id="33" name="Docer Falling Dust PPT demo 8"/>
          <p:cNvSpPr>
            <a:spLocks noEditPoints="1" noChangeArrowheads="1"/>
          </p:cNvSpPr>
          <p:nvPr/>
        </p:nvSpPr>
        <p:spPr bwMode="auto">
          <a:xfrm>
            <a:off x="5124420" y="2617382"/>
            <a:ext cx="328740" cy="337130"/>
          </a:xfrm>
          <a:custGeom>
            <a:avLst/>
            <a:gdLst>
              <a:gd name="T0" fmla="*/ 2147483647 w 199"/>
              <a:gd name="T1" fmla="*/ 0 h 196"/>
              <a:gd name="T2" fmla="*/ 2147483647 w 199"/>
              <a:gd name="T3" fmla="*/ 2147483647 h 196"/>
              <a:gd name="T4" fmla="*/ 2147483647 w 199"/>
              <a:gd name="T5" fmla="*/ 2147483647 h 196"/>
              <a:gd name="T6" fmla="*/ 2147483647 w 199"/>
              <a:gd name="T7" fmla="*/ 2147483647 h 196"/>
              <a:gd name="T8" fmla="*/ 2147483647 w 199"/>
              <a:gd name="T9" fmla="*/ 2147483647 h 196"/>
              <a:gd name="T10" fmla="*/ 2147483647 w 199"/>
              <a:gd name="T11" fmla="*/ 2147483647 h 196"/>
              <a:gd name="T12" fmla="*/ 2147483647 w 199"/>
              <a:gd name="T13" fmla="*/ 2147483647 h 196"/>
              <a:gd name="T14" fmla="*/ 0 w 199"/>
              <a:gd name="T15" fmla="*/ 2147483647 h 196"/>
              <a:gd name="T16" fmla="*/ 2147483647 w 199"/>
              <a:gd name="T17" fmla="*/ 2147483647 h 196"/>
              <a:gd name="T18" fmla="*/ 0 w 199"/>
              <a:gd name="T19" fmla="*/ 2147483647 h 196"/>
              <a:gd name="T20" fmla="*/ 0 w 199"/>
              <a:gd name="T21" fmla="*/ 0 h 196"/>
              <a:gd name="T22" fmla="*/ 2147483647 w 199"/>
              <a:gd name="T23" fmla="*/ 2147483647 h 196"/>
              <a:gd name="T24" fmla="*/ 2147483647 w 199"/>
              <a:gd name="T25" fmla="*/ 2147483647 h 196"/>
              <a:gd name="T26" fmla="*/ 2147483647 w 199"/>
              <a:gd name="T27" fmla="*/ 2147483647 h 196"/>
              <a:gd name="T28" fmla="*/ 2147483647 w 199"/>
              <a:gd name="T29" fmla="*/ 2147483647 h 196"/>
              <a:gd name="T30" fmla="*/ 2147483647 w 199"/>
              <a:gd name="T31" fmla="*/ 2147483647 h 196"/>
              <a:gd name="T32" fmla="*/ 2147483647 w 199"/>
              <a:gd name="T33" fmla="*/ 2147483647 h 196"/>
              <a:gd name="T34" fmla="*/ 2147483647 w 199"/>
              <a:gd name="T35" fmla="*/ 2147483647 h 196"/>
              <a:gd name="T36" fmla="*/ 2147483647 w 199"/>
              <a:gd name="T37" fmla="*/ 2147483647 h 196"/>
              <a:gd name="T38" fmla="*/ 2147483647 w 199"/>
              <a:gd name="T39" fmla="*/ 2147483647 h 196"/>
              <a:gd name="T40" fmla="*/ 2147483647 w 199"/>
              <a:gd name="T41" fmla="*/ 2147483647 h 196"/>
              <a:gd name="T42" fmla="*/ 2147483647 w 199"/>
              <a:gd name="T43" fmla="*/ 2147483647 h 196"/>
              <a:gd name="T44" fmla="*/ 2147483647 w 199"/>
              <a:gd name="T45" fmla="*/ 2147483647 h 196"/>
              <a:gd name="T46" fmla="*/ 2147483647 w 199"/>
              <a:gd name="T47" fmla="*/ 2147483647 h 196"/>
              <a:gd name="T48" fmla="*/ 2147483647 w 199"/>
              <a:gd name="T49" fmla="*/ 2147483647 h 196"/>
              <a:gd name="T50" fmla="*/ 2147483647 w 199"/>
              <a:gd name="T51" fmla="*/ 2147483647 h 196"/>
              <a:gd name="T52" fmla="*/ 2147483647 w 199"/>
              <a:gd name="T53" fmla="*/ 2147483647 h 196"/>
              <a:gd name="T54" fmla="*/ 2147483647 w 199"/>
              <a:gd name="T55" fmla="*/ 2147483647 h 196"/>
              <a:gd name="T56" fmla="*/ 2147483647 w 199"/>
              <a:gd name="T57" fmla="*/ 2147483647 h 196"/>
              <a:gd name="T58" fmla="*/ 2147483647 w 199"/>
              <a:gd name="T59" fmla="*/ 2147483647 h 196"/>
              <a:gd name="T60" fmla="*/ 2147483647 w 199"/>
              <a:gd name="T61" fmla="*/ 2147483647 h 196"/>
              <a:gd name="T62" fmla="*/ 2147483647 w 199"/>
              <a:gd name="T63" fmla="*/ 2147483647 h 196"/>
              <a:gd name="T64" fmla="*/ 2147483647 w 199"/>
              <a:gd name="T65" fmla="*/ 2147483647 h 196"/>
              <a:gd name="T66" fmla="*/ 2147483647 w 199"/>
              <a:gd name="T67" fmla="*/ 2147483647 h 196"/>
              <a:gd name="T68" fmla="*/ 2147483647 w 199"/>
              <a:gd name="T69" fmla="*/ 2147483647 h 196"/>
              <a:gd name="T70" fmla="*/ 2147483647 w 199"/>
              <a:gd name="T71" fmla="*/ 2147483647 h 196"/>
              <a:gd name="T72" fmla="*/ 2147483647 w 199"/>
              <a:gd name="T73" fmla="*/ 2147483647 h 196"/>
              <a:gd name="T74" fmla="*/ 2147483647 w 199"/>
              <a:gd name="T75" fmla="*/ 2147483647 h 196"/>
              <a:gd name="T76" fmla="*/ 2147483647 w 199"/>
              <a:gd name="T77" fmla="*/ 2147483647 h 196"/>
              <a:gd name="T78" fmla="*/ 2147483647 w 199"/>
              <a:gd name="T79" fmla="*/ 2147483647 h 196"/>
              <a:gd name="T80" fmla="*/ 2147483647 w 199"/>
              <a:gd name="T81" fmla="*/ 2147483647 h 19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w 199"/>
              <a:gd name="T124" fmla="*/ 0 h 196"/>
              <a:gd name="T125" fmla="*/ 199 w 199"/>
              <a:gd name="T126" fmla="*/ 196 h 19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T123" t="T124" r="T125" b="T126"/>
            <a:pathLst>
              <a:path w="199" h="196">
                <a:moveTo>
                  <a:pt x="0" y="0"/>
                </a:moveTo>
                <a:lnTo>
                  <a:pt x="199" y="0"/>
                </a:lnTo>
                <a:lnTo>
                  <a:pt x="199" y="19"/>
                </a:lnTo>
                <a:lnTo>
                  <a:pt x="189" y="19"/>
                </a:lnTo>
                <a:lnTo>
                  <a:pt x="189" y="120"/>
                </a:lnTo>
                <a:lnTo>
                  <a:pt x="199" y="120"/>
                </a:lnTo>
                <a:lnTo>
                  <a:pt x="199" y="139"/>
                </a:lnTo>
                <a:lnTo>
                  <a:pt x="109" y="139"/>
                </a:lnTo>
                <a:lnTo>
                  <a:pt x="109" y="177"/>
                </a:lnTo>
                <a:lnTo>
                  <a:pt x="149" y="177"/>
                </a:lnTo>
                <a:lnTo>
                  <a:pt x="149" y="196"/>
                </a:lnTo>
                <a:lnTo>
                  <a:pt x="50" y="196"/>
                </a:lnTo>
                <a:lnTo>
                  <a:pt x="50" y="177"/>
                </a:lnTo>
                <a:lnTo>
                  <a:pt x="90" y="177"/>
                </a:lnTo>
                <a:lnTo>
                  <a:pt x="90" y="139"/>
                </a:lnTo>
                <a:lnTo>
                  <a:pt x="0" y="139"/>
                </a:lnTo>
                <a:lnTo>
                  <a:pt x="0" y="120"/>
                </a:lnTo>
                <a:lnTo>
                  <a:pt x="7" y="120"/>
                </a:lnTo>
                <a:lnTo>
                  <a:pt x="7" y="19"/>
                </a:lnTo>
                <a:lnTo>
                  <a:pt x="0" y="19"/>
                </a:lnTo>
                <a:lnTo>
                  <a:pt x="0" y="0"/>
                </a:lnTo>
                <a:close/>
                <a:moveTo>
                  <a:pt x="149" y="47"/>
                </a:moveTo>
                <a:lnTo>
                  <a:pt x="142" y="47"/>
                </a:lnTo>
                <a:lnTo>
                  <a:pt x="132" y="47"/>
                </a:lnTo>
                <a:lnTo>
                  <a:pt x="135" y="52"/>
                </a:lnTo>
                <a:lnTo>
                  <a:pt x="102" y="70"/>
                </a:lnTo>
                <a:lnTo>
                  <a:pt x="88" y="61"/>
                </a:lnTo>
                <a:lnTo>
                  <a:pt x="88" y="59"/>
                </a:lnTo>
                <a:lnTo>
                  <a:pt x="85" y="59"/>
                </a:lnTo>
                <a:lnTo>
                  <a:pt x="57" y="70"/>
                </a:lnTo>
                <a:lnTo>
                  <a:pt x="59" y="78"/>
                </a:lnTo>
                <a:lnTo>
                  <a:pt x="85" y="66"/>
                </a:lnTo>
                <a:lnTo>
                  <a:pt x="99" y="75"/>
                </a:lnTo>
                <a:lnTo>
                  <a:pt x="102" y="78"/>
                </a:lnTo>
                <a:lnTo>
                  <a:pt x="104" y="78"/>
                </a:lnTo>
                <a:lnTo>
                  <a:pt x="137" y="56"/>
                </a:lnTo>
                <a:lnTo>
                  <a:pt x="139" y="61"/>
                </a:lnTo>
                <a:lnTo>
                  <a:pt x="144" y="54"/>
                </a:lnTo>
                <a:lnTo>
                  <a:pt x="149" y="47"/>
                </a:lnTo>
                <a:close/>
                <a:moveTo>
                  <a:pt x="132" y="68"/>
                </a:moveTo>
                <a:lnTo>
                  <a:pt x="132" y="99"/>
                </a:lnTo>
                <a:lnTo>
                  <a:pt x="142" y="99"/>
                </a:lnTo>
                <a:lnTo>
                  <a:pt x="142" y="68"/>
                </a:lnTo>
                <a:lnTo>
                  <a:pt x="132" y="68"/>
                </a:lnTo>
                <a:close/>
                <a:moveTo>
                  <a:pt x="118" y="78"/>
                </a:moveTo>
                <a:lnTo>
                  <a:pt x="118" y="99"/>
                </a:lnTo>
                <a:lnTo>
                  <a:pt x="128" y="99"/>
                </a:lnTo>
                <a:lnTo>
                  <a:pt x="128" y="78"/>
                </a:lnTo>
                <a:lnTo>
                  <a:pt x="118" y="78"/>
                </a:lnTo>
                <a:close/>
                <a:moveTo>
                  <a:pt x="102" y="89"/>
                </a:moveTo>
                <a:lnTo>
                  <a:pt x="102" y="99"/>
                </a:lnTo>
                <a:lnTo>
                  <a:pt x="111" y="99"/>
                </a:lnTo>
                <a:lnTo>
                  <a:pt x="111" y="89"/>
                </a:lnTo>
                <a:lnTo>
                  <a:pt x="102" y="89"/>
                </a:lnTo>
                <a:close/>
                <a:moveTo>
                  <a:pt x="88" y="80"/>
                </a:moveTo>
                <a:lnTo>
                  <a:pt x="88" y="99"/>
                </a:lnTo>
                <a:lnTo>
                  <a:pt x="97" y="99"/>
                </a:lnTo>
                <a:lnTo>
                  <a:pt x="97" y="80"/>
                </a:lnTo>
                <a:lnTo>
                  <a:pt x="88" y="80"/>
                </a:lnTo>
                <a:close/>
                <a:moveTo>
                  <a:pt x="73" y="80"/>
                </a:moveTo>
                <a:lnTo>
                  <a:pt x="73" y="99"/>
                </a:lnTo>
                <a:lnTo>
                  <a:pt x="83" y="99"/>
                </a:lnTo>
                <a:lnTo>
                  <a:pt x="83" y="80"/>
                </a:lnTo>
                <a:lnTo>
                  <a:pt x="73" y="80"/>
                </a:lnTo>
                <a:close/>
                <a:moveTo>
                  <a:pt x="57" y="85"/>
                </a:moveTo>
                <a:lnTo>
                  <a:pt x="57" y="99"/>
                </a:lnTo>
                <a:lnTo>
                  <a:pt x="66" y="99"/>
                </a:lnTo>
                <a:lnTo>
                  <a:pt x="66" y="85"/>
                </a:lnTo>
                <a:lnTo>
                  <a:pt x="57" y="85"/>
                </a:lnTo>
                <a:close/>
                <a:moveTo>
                  <a:pt x="170" y="21"/>
                </a:moveTo>
                <a:lnTo>
                  <a:pt x="28" y="21"/>
                </a:lnTo>
                <a:lnTo>
                  <a:pt x="28" y="118"/>
                </a:lnTo>
                <a:lnTo>
                  <a:pt x="170" y="118"/>
                </a:lnTo>
                <a:lnTo>
                  <a:pt x="170" y="21"/>
                </a:lnTo>
                <a:close/>
              </a:path>
            </a:pathLst>
          </a:custGeom>
          <a:solidFill>
            <a:srgbClr val="22477D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cs typeface="汉仪旗黑-55简" panose="00020600040101010101" charset="-128"/>
            </a:endParaRPr>
          </a:p>
        </p:txBody>
      </p:sp>
      <p:sp>
        <p:nvSpPr>
          <p:cNvPr id="34" name="矩形 218"/>
          <p:cNvSpPr/>
          <p:nvPr/>
        </p:nvSpPr>
        <p:spPr>
          <a:xfrm>
            <a:off x="5475468" y="3732068"/>
            <a:ext cx="590172" cy="590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1" name="Docer Falling Dust PPT demo 13"/>
          <p:cNvSpPr>
            <a:spLocks noEditPoints="1" noChangeArrowheads="1"/>
          </p:cNvSpPr>
          <p:nvPr/>
        </p:nvSpPr>
        <p:spPr bwMode="auto">
          <a:xfrm>
            <a:off x="5606320" y="3912334"/>
            <a:ext cx="283279" cy="228409"/>
          </a:xfrm>
          <a:custGeom>
            <a:avLst/>
            <a:gdLst>
              <a:gd name="T0" fmla="*/ 2147483647 w 97"/>
              <a:gd name="T1" fmla="*/ 2147483647 h 75"/>
              <a:gd name="T2" fmla="*/ 2147483647 w 97"/>
              <a:gd name="T3" fmla="*/ 2147483647 h 75"/>
              <a:gd name="T4" fmla="*/ 2147483647 w 97"/>
              <a:gd name="T5" fmla="*/ 2147483647 h 75"/>
              <a:gd name="T6" fmla="*/ 2147483647 w 97"/>
              <a:gd name="T7" fmla="*/ 2147483647 h 75"/>
              <a:gd name="T8" fmla="*/ 2147483647 w 97"/>
              <a:gd name="T9" fmla="*/ 2147483647 h 75"/>
              <a:gd name="T10" fmla="*/ 2147483647 w 97"/>
              <a:gd name="T11" fmla="*/ 2147483647 h 75"/>
              <a:gd name="T12" fmla="*/ 2147483647 w 97"/>
              <a:gd name="T13" fmla="*/ 2147483647 h 75"/>
              <a:gd name="T14" fmla="*/ 2147483647 w 97"/>
              <a:gd name="T15" fmla="*/ 2147483647 h 75"/>
              <a:gd name="T16" fmla="*/ 0 w 97"/>
              <a:gd name="T17" fmla="*/ 2147483647 h 75"/>
              <a:gd name="T18" fmla="*/ 2147483647 w 97"/>
              <a:gd name="T19" fmla="*/ 2147483647 h 75"/>
              <a:gd name="T20" fmla="*/ 2147483647 w 97"/>
              <a:gd name="T21" fmla="*/ 2147483647 h 75"/>
              <a:gd name="T22" fmla="*/ 2147483647 w 97"/>
              <a:gd name="T23" fmla="*/ 2147483647 h 75"/>
              <a:gd name="T24" fmla="*/ 2147483647 w 97"/>
              <a:gd name="T25" fmla="*/ 2147483647 h 75"/>
              <a:gd name="T26" fmla="*/ 2147483647 w 97"/>
              <a:gd name="T27" fmla="*/ 2147483647 h 75"/>
              <a:gd name="T28" fmla="*/ 2147483647 w 97"/>
              <a:gd name="T29" fmla="*/ 2147483647 h 75"/>
              <a:gd name="T30" fmla="*/ 2147483647 w 97"/>
              <a:gd name="T31" fmla="*/ 2147483647 h 75"/>
              <a:gd name="T32" fmla="*/ 2147483647 w 97"/>
              <a:gd name="T33" fmla="*/ 0 h 75"/>
              <a:gd name="T34" fmla="*/ 2147483647 w 97"/>
              <a:gd name="T35" fmla="*/ 2147483647 h 75"/>
              <a:gd name="T36" fmla="*/ 2147483647 w 97"/>
              <a:gd name="T37" fmla="*/ 2147483647 h 75"/>
              <a:gd name="T38" fmla="*/ 2147483647 w 97"/>
              <a:gd name="T39" fmla="*/ 2147483647 h 75"/>
              <a:gd name="T40" fmla="*/ 2147483647 w 97"/>
              <a:gd name="T41" fmla="*/ 2147483647 h 75"/>
              <a:gd name="T42" fmla="*/ 2147483647 w 97"/>
              <a:gd name="T43" fmla="*/ 2147483647 h 75"/>
              <a:gd name="T44" fmla="*/ 2147483647 w 97"/>
              <a:gd name="T45" fmla="*/ 2147483647 h 75"/>
              <a:gd name="T46" fmla="*/ 2147483647 w 97"/>
              <a:gd name="T47" fmla="*/ 2147483647 h 75"/>
              <a:gd name="T48" fmla="*/ 2147483647 w 97"/>
              <a:gd name="T49" fmla="*/ 2147483647 h 75"/>
              <a:gd name="T50" fmla="*/ 0 w 97"/>
              <a:gd name="T51" fmla="*/ 2147483647 h 75"/>
              <a:gd name="T52" fmla="*/ 2147483647 w 97"/>
              <a:gd name="T53" fmla="*/ 2147483647 h 75"/>
              <a:gd name="T54" fmla="*/ 2147483647 w 97"/>
              <a:gd name="T55" fmla="*/ 2147483647 h 75"/>
              <a:gd name="T56" fmla="*/ 2147483647 w 97"/>
              <a:gd name="T57" fmla="*/ 2147483647 h 75"/>
              <a:gd name="T58" fmla="*/ 2147483647 w 97"/>
              <a:gd name="T59" fmla="*/ 2147483647 h 75"/>
              <a:gd name="T60" fmla="*/ 2147483647 w 97"/>
              <a:gd name="T61" fmla="*/ 2147483647 h 75"/>
              <a:gd name="T62" fmla="*/ 2147483647 w 97"/>
              <a:gd name="T63" fmla="*/ 2147483647 h 75"/>
              <a:gd name="T64" fmla="*/ 2147483647 w 97"/>
              <a:gd name="T65" fmla="*/ 2147483647 h 75"/>
              <a:gd name="T66" fmla="*/ 2147483647 w 97"/>
              <a:gd name="T67" fmla="*/ 2147483647 h 75"/>
              <a:gd name="T68" fmla="*/ 2147483647 w 97"/>
              <a:gd name="T69" fmla="*/ 2147483647 h 75"/>
              <a:gd name="T70" fmla="*/ 2147483647 w 97"/>
              <a:gd name="T71" fmla="*/ 2147483647 h 75"/>
              <a:gd name="T72" fmla="*/ 2147483647 w 97"/>
              <a:gd name="T73" fmla="*/ 2147483647 h 75"/>
              <a:gd name="T74" fmla="*/ 2147483647 w 97"/>
              <a:gd name="T75" fmla="*/ 2147483647 h 75"/>
              <a:gd name="T76" fmla="*/ 2147483647 w 97"/>
              <a:gd name="T77" fmla="*/ 2147483647 h 75"/>
              <a:gd name="T78" fmla="*/ 2147483647 w 97"/>
              <a:gd name="T79" fmla="*/ 2147483647 h 75"/>
              <a:gd name="T80" fmla="*/ 2147483647 w 97"/>
              <a:gd name="T81" fmla="*/ 2147483647 h 75"/>
              <a:gd name="T82" fmla="*/ 2147483647 w 97"/>
              <a:gd name="T83" fmla="*/ 2147483647 h 75"/>
              <a:gd name="T84" fmla="*/ 2147483647 w 97"/>
              <a:gd name="T85" fmla="*/ 2147483647 h 75"/>
              <a:gd name="T86" fmla="*/ 2147483647 w 97"/>
              <a:gd name="T87" fmla="*/ 2147483647 h 75"/>
              <a:gd name="T88" fmla="*/ 2147483647 w 97"/>
              <a:gd name="T89" fmla="*/ 2147483647 h 75"/>
              <a:gd name="T90" fmla="*/ 2147483647 w 97"/>
              <a:gd name="T91" fmla="*/ 2147483647 h 75"/>
              <a:gd name="T92" fmla="*/ 2147483647 w 97"/>
              <a:gd name="T93" fmla="*/ 2147483647 h 75"/>
              <a:gd name="T94" fmla="*/ 2147483647 w 97"/>
              <a:gd name="T95" fmla="*/ 2147483647 h 75"/>
              <a:gd name="T96" fmla="*/ 2147483647 w 97"/>
              <a:gd name="T97" fmla="*/ 2147483647 h 75"/>
              <a:gd name="T98" fmla="*/ 2147483647 w 97"/>
              <a:gd name="T99" fmla="*/ 2147483647 h 7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97"/>
              <a:gd name="T151" fmla="*/ 0 h 75"/>
              <a:gd name="T152" fmla="*/ 97 w 97"/>
              <a:gd name="T153" fmla="*/ 75 h 75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97" h="75">
                <a:moveTo>
                  <a:pt x="33" y="75"/>
                </a:moveTo>
                <a:cubicBezTo>
                  <a:pt x="37" y="75"/>
                  <a:pt x="40" y="75"/>
                  <a:pt x="44" y="75"/>
                </a:cubicBezTo>
                <a:cubicBezTo>
                  <a:pt x="45" y="75"/>
                  <a:pt x="47" y="74"/>
                  <a:pt x="47" y="73"/>
                </a:cubicBezTo>
                <a:cubicBezTo>
                  <a:pt x="47" y="49"/>
                  <a:pt x="47" y="49"/>
                  <a:pt x="47" y="49"/>
                </a:cubicBezTo>
                <a:cubicBezTo>
                  <a:pt x="39" y="45"/>
                  <a:pt x="39" y="45"/>
                  <a:pt x="39" y="45"/>
                </a:cubicBezTo>
                <a:cubicBezTo>
                  <a:pt x="30" y="50"/>
                  <a:pt x="30" y="50"/>
                  <a:pt x="30" y="50"/>
                </a:cubicBezTo>
                <a:cubicBezTo>
                  <a:pt x="30" y="73"/>
                  <a:pt x="30" y="73"/>
                  <a:pt x="30" y="73"/>
                </a:cubicBezTo>
                <a:cubicBezTo>
                  <a:pt x="30" y="74"/>
                  <a:pt x="31" y="75"/>
                  <a:pt x="33" y="75"/>
                </a:cubicBezTo>
                <a:close/>
                <a:moveTo>
                  <a:pt x="0" y="49"/>
                </a:moveTo>
                <a:cubicBezTo>
                  <a:pt x="37" y="28"/>
                  <a:pt x="37" y="28"/>
                  <a:pt x="37" y="28"/>
                </a:cubicBezTo>
                <a:cubicBezTo>
                  <a:pt x="39" y="26"/>
                  <a:pt x="39" y="26"/>
                  <a:pt x="39" y="26"/>
                </a:cubicBezTo>
                <a:cubicBezTo>
                  <a:pt x="41" y="28"/>
                  <a:pt x="41" y="28"/>
                  <a:pt x="41" y="28"/>
                </a:cubicBezTo>
                <a:cubicBezTo>
                  <a:pt x="52" y="34"/>
                  <a:pt x="52" y="34"/>
                  <a:pt x="52" y="34"/>
                </a:cubicBezTo>
                <a:cubicBezTo>
                  <a:pt x="81" y="9"/>
                  <a:pt x="81" y="9"/>
                  <a:pt x="81" y="9"/>
                </a:cubicBezTo>
                <a:cubicBezTo>
                  <a:pt x="77" y="4"/>
                  <a:pt x="77" y="4"/>
                  <a:pt x="77" y="4"/>
                </a:cubicBezTo>
                <a:cubicBezTo>
                  <a:pt x="87" y="2"/>
                  <a:pt x="87" y="2"/>
                  <a:pt x="87" y="2"/>
                </a:cubicBezTo>
                <a:cubicBezTo>
                  <a:pt x="97" y="0"/>
                  <a:pt x="97" y="0"/>
                  <a:pt x="97" y="0"/>
                </a:cubicBezTo>
                <a:cubicBezTo>
                  <a:pt x="94" y="10"/>
                  <a:pt x="94" y="10"/>
                  <a:pt x="94" y="10"/>
                </a:cubicBezTo>
                <a:cubicBezTo>
                  <a:pt x="91" y="19"/>
                  <a:pt x="91" y="19"/>
                  <a:pt x="91" y="19"/>
                </a:cubicBezTo>
                <a:cubicBezTo>
                  <a:pt x="87" y="15"/>
                  <a:pt x="87" y="15"/>
                  <a:pt x="87" y="15"/>
                </a:cubicBezTo>
                <a:cubicBezTo>
                  <a:pt x="55" y="42"/>
                  <a:pt x="55" y="42"/>
                  <a:pt x="55" y="42"/>
                </a:cubicBezTo>
                <a:cubicBezTo>
                  <a:pt x="53" y="44"/>
                  <a:pt x="53" y="44"/>
                  <a:pt x="53" y="44"/>
                </a:cubicBezTo>
                <a:cubicBezTo>
                  <a:pt x="50" y="43"/>
                  <a:pt x="50" y="43"/>
                  <a:pt x="50" y="43"/>
                </a:cubicBezTo>
                <a:cubicBezTo>
                  <a:pt x="39" y="36"/>
                  <a:pt x="39" y="36"/>
                  <a:pt x="39" y="36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49"/>
                  <a:pt x="0" y="49"/>
                  <a:pt x="0" y="49"/>
                </a:cubicBezTo>
                <a:close/>
                <a:moveTo>
                  <a:pt x="10" y="75"/>
                </a:moveTo>
                <a:cubicBezTo>
                  <a:pt x="21" y="75"/>
                  <a:pt x="21" y="75"/>
                  <a:pt x="21" y="75"/>
                </a:cubicBezTo>
                <a:cubicBezTo>
                  <a:pt x="22" y="75"/>
                  <a:pt x="23" y="74"/>
                  <a:pt x="23" y="73"/>
                </a:cubicBezTo>
                <a:cubicBezTo>
                  <a:pt x="23" y="54"/>
                  <a:pt x="23" y="54"/>
                  <a:pt x="23" y="54"/>
                </a:cubicBezTo>
                <a:cubicBezTo>
                  <a:pt x="7" y="64"/>
                  <a:pt x="7" y="64"/>
                  <a:pt x="7" y="64"/>
                </a:cubicBezTo>
                <a:cubicBezTo>
                  <a:pt x="7" y="73"/>
                  <a:pt x="7" y="73"/>
                  <a:pt x="7" y="73"/>
                </a:cubicBezTo>
                <a:cubicBezTo>
                  <a:pt x="7" y="74"/>
                  <a:pt x="8" y="75"/>
                  <a:pt x="10" y="75"/>
                </a:cubicBezTo>
                <a:close/>
                <a:moveTo>
                  <a:pt x="56" y="75"/>
                </a:moveTo>
                <a:cubicBezTo>
                  <a:pt x="60" y="75"/>
                  <a:pt x="63" y="75"/>
                  <a:pt x="67" y="75"/>
                </a:cubicBezTo>
                <a:cubicBezTo>
                  <a:pt x="69" y="75"/>
                  <a:pt x="70" y="74"/>
                  <a:pt x="70" y="73"/>
                </a:cubicBezTo>
                <a:cubicBezTo>
                  <a:pt x="70" y="62"/>
                  <a:pt x="70" y="50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54" y="53"/>
                  <a:pt x="54" y="53"/>
                  <a:pt x="54" y="53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73"/>
                  <a:pt x="53" y="73"/>
                  <a:pt x="53" y="73"/>
                </a:cubicBezTo>
                <a:cubicBezTo>
                  <a:pt x="53" y="74"/>
                  <a:pt x="55" y="75"/>
                  <a:pt x="56" y="75"/>
                </a:cubicBezTo>
                <a:close/>
                <a:moveTo>
                  <a:pt x="79" y="75"/>
                </a:moveTo>
                <a:cubicBezTo>
                  <a:pt x="90" y="75"/>
                  <a:pt x="90" y="75"/>
                  <a:pt x="90" y="75"/>
                </a:cubicBezTo>
                <a:cubicBezTo>
                  <a:pt x="92" y="75"/>
                  <a:pt x="93" y="74"/>
                  <a:pt x="93" y="73"/>
                </a:cubicBezTo>
                <a:cubicBezTo>
                  <a:pt x="93" y="32"/>
                  <a:pt x="93" y="32"/>
                  <a:pt x="93" y="32"/>
                </a:cubicBezTo>
                <a:cubicBezTo>
                  <a:pt x="86" y="24"/>
                  <a:pt x="86" y="24"/>
                  <a:pt x="86" y="24"/>
                </a:cubicBezTo>
                <a:cubicBezTo>
                  <a:pt x="77" y="33"/>
                  <a:pt x="77" y="33"/>
                  <a:pt x="77" y="3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4"/>
                  <a:pt x="78" y="75"/>
                  <a:pt x="79" y="75"/>
                </a:cubicBezTo>
                <a:close/>
              </a:path>
            </a:pathLst>
          </a:custGeom>
          <a:solidFill>
            <a:srgbClr val="22477D"/>
          </a:solidFill>
          <a:ln>
            <a:noFill/>
          </a:ln>
        </p:spPr>
        <p:txBody>
          <a:bodyPr lIns="121917" tIns="60958" rIns="121917" bIns="60958"/>
          <a:lstStyle/>
          <a:p>
            <a:endParaRPr lang="zh-CN" altLang="en-US">
              <a:cs typeface="汉仪旗黑-55简" panose="00020600040101010101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ldLvl="0" animBg="1"/>
      <p:bldP spid="94" grpId="0" bldLvl="0" animBg="1"/>
      <p:bldP spid="32" grpId="0" bldLvl="0" animBg="1"/>
      <p:bldP spid="33" grpId="0" bldLvl="0" animBg="1"/>
      <p:bldP spid="31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9"/>
          <p:cNvSpPr txBox="1"/>
          <p:nvPr/>
        </p:nvSpPr>
        <p:spPr>
          <a:xfrm>
            <a:off x="983432" y="2100613"/>
            <a:ext cx="2678383" cy="589403"/>
          </a:xfrm>
          <a:prstGeom prst="rect">
            <a:avLst/>
          </a:prstGeom>
          <a:noFill/>
        </p:spPr>
        <p:txBody>
          <a:bodyPr wrap="square" lIns="95975" tIns="0" rIns="95975" bIns="0" anchor="ctr" anchorCtr="0">
            <a:no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205126" y="1614470"/>
            <a:ext cx="2456689" cy="246157"/>
          </a:xfrm>
          <a:prstGeom prst="rect">
            <a:avLst/>
          </a:prstGeom>
        </p:spPr>
        <p:txBody>
          <a:bodyPr wrap="none" lIns="95975" tIns="0" rIns="95975" bIns="0">
            <a:noAutofit/>
          </a:bodyPr>
          <a:lstStyle/>
          <a:p>
            <a:pPr algn="r" defTabSz="1218565">
              <a:defRPr/>
            </a:pP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8" name="文本框 12"/>
          <p:cNvSpPr txBox="1"/>
          <p:nvPr/>
        </p:nvSpPr>
        <p:spPr>
          <a:xfrm>
            <a:off x="8530188" y="2100612"/>
            <a:ext cx="2534365" cy="589403"/>
          </a:xfrm>
          <a:prstGeom prst="rect">
            <a:avLst/>
          </a:prstGeom>
          <a:noFill/>
        </p:spPr>
        <p:txBody>
          <a:bodyPr wrap="square" lIns="95975" tIns="0" rIns="95975" bIns="0" anchor="ctr" anchorCtr="0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530189" y="1615260"/>
            <a:ext cx="2456689" cy="246157"/>
          </a:xfrm>
          <a:prstGeom prst="rect">
            <a:avLst/>
          </a:prstGeom>
        </p:spPr>
        <p:txBody>
          <a:bodyPr wrap="none" lIns="95975" tIns="0" rIns="95975" bIns="0">
            <a:noAutofit/>
          </a:bodyPr>
          <a:lstStyle/>
          <a:p>
            <a:pPr defTabSz="1218565">
              <a:defRPr/>
            </a:pP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055440" y="5165761"/>
            <a:ext cx="2606375" cy="589403"/>
          </a:xfrm>
          <a:prstGeom prst="rect">
            <a:avLst/>
          </a:prstGeom>
          <a:noFill/>
        </p:spPr>
        <p:txBody>
          <a:bodyPr wrap="square" lIns="95975" tIns="0" rIns="95975" bIns="0" anchor="ctr" anchorCtr="0">
            <a:no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205126" y="4690376"/>
            <a:ext cx="2456689" cy="246157"/>
          </a:xfrm>
          <a:prstGeom prst="rect">
            <a:avLst/>
          </a:prstGeom>
        </p:spPr>
        <p:txBody>
          <a:bodyPr wrap="none" lIns="95975" tIns="0" rIns="95975" bIns="0">
            <a:noAutofit/>
          </a:bodyPr>
          <a:lstStyle/>
          <a:p>
            <a:pPr algn="r" defTabSz="1218565">
              <a:defRPr/>
            </a:pP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14" name="文本框 18"/>
          <p:cNvSpPr txBox="1"/>
          <p:nvPr/>
        </p:nvSpPr>
        <p:spPr>
          <a:xfrm>
            <a:off x="8530189" y="4992377"/>
            <a:ext cx="2534365" cy="589403"/>
          </a:xfrm>
          <a:prstGeom prst="rect">
            <a:avLst/>
          </a:prstGeom>
          <a:noFill/>
        </p:spPr>
        <p:txBody>
          <a:bodyPr wrap="square" lIns="95975" tIns="0" rIns="95975" bIns="0" anchor="ctr" anchorCtr="0">
            <a:no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530189" y="4538764"/>
            <a:ext cx="2456689" cy="246157"/>
          </a:xfrm>
          <a:prstGeom prst="rect">
            <a:avLst/>
          </a:prstGeom>
        </p:spPr>
        <p:txBody>
          <a:bodyPr wrap="none" lIns="95975" tIns="0" rIns="95975" bIns="0">
            <a:noAutofit/>
          </a:bodyPr>
          <a:lstStyle/>
          <a:p>
            <a:pPr defTabSz="1218565">
              <a:defRPr/>
            </a:pP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添加标题内容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5138308" y="2694596"/>
            <a:ext cx="1915386" cy="1915388"/>
            <a:chOff x="3853544" y="1853292"/>
            <a:chExt cx="1436914" cy="1436915"/>
          </a:xfrm>
        </p:grpSpPr>
        <p:sp>
          <p:nvSpPr>
            <p:cNvPr id="22" name="矩形: 圆角 21"/>
            <p:cNvSpPr/>
            <p:nvPr/>
          </p:nvSpPr>
          <p:spPr>
            <a:xfrm rot="2700000">
              <a:off x="3853543" y="1853293"/>
              <a:ext cx="1436915" cy="143691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3200">
                <a:cs typeface="+mn-ea"/>
                <a:sym typeface="+mn-lt"/>
              </a:endParaRPr>
            </a:p>
          </p:txBody>
        </p:sp>
        <p:sp>
          <p:nvSpPr>
            <p:cNvPr id="9" name="任意多边形: 形状 8"/>
            <p:cNvSpPr/>
            <p:nvPr/>
          </p:nvSpPr>
          <p:spPr bwMode="auto">
            <a:xfrm>
              <a:off x="4201363" y="2228851"/>
              <a:ext cx="741276" cy="685799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3200" u="sng">
                <a:cs typeface="+mn-ea"/>
                <a:sym typeface="+mn-lt"/>
              </a:endParaRPr>
            </a:p>
          </p:txBody>
        </p:sp>
      </p:grpSp>
      <p:sp>
        <p:nvSpPr>
          <p:cNvPr id="24" name="箭头: V 形 23"/>
          <p:cNvSpPr/>
          <p:nvPr/>
        </p:nvSpPr>
        <p:spPr>
          <a:xfrm rot="10800000">
            <a:off x="3287688" y="2870032"/>
            <a:ext cx="1599783" cy="1599783"/>
          </a:xfrm>
          <a:prstGeom prst="chevron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200">
              <a:solidFill>
                <a:srgbClr val="22477D"/>
              </a:solidFill>
              <a:cs typeface="+mn-ea"/>
              <a:sym typeface="+mn-lt"/>
            </a:endParaRPr>
          </a:p>
        </p:txBody>
      </p:sp>
      <p:sp>
        <p:nvSpPr>
          <p:cNvPr id="34" name="矩形 1"/>
          <p:cNvSpPr txBox="1"/>
          <p:nvPr/>
        </p:nvSpPr>
        <p:spPr>
          <a:xfrm>
            <a:off x="940386" y="320626"/>
            <a:ext cx="2839186" cy="50583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anose="02000000000000000000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点击输入标题内容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35" name="椭圆 34"/>
          <p:cNvSpPr>
            <a:spLocks noChangeArrowheads="1"/>
          </p:cNvSpPr>
          <p:nvPr/>
        </p:nvSpPr>
        <p:spPr bwMode="auto">
          <a:xfrm>
            <a:off x="347690" y="332656"/>
            <a:ext cx="413468" cy="41347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箭头: V 形 23"/>
          <p:cNvSpPr/>
          <p:nvPr/>
        </p:nvSpPr>
        <p:spPr>
          <a:xfrm rot="10800000" flipH="1">
            <a:off x="7209991" y="2870032"/>
            <a:ext cx="1599783" cy="1599783"/>
          </a:xfrm>
          <a:prstGeom prst="chevron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3200">
              <a:solidFill>
                <a:srgbClr val="22477D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" y="0"/>
            <a:ext cx="12188190" cy="68580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757789" y="1857001"/>
            <a:ext cx="2055366" cy="2055366"/>
            <a:chOff x="400614" y="153236"/>
            <a:chExt cx="1914458" cy="1914458"/>
          </a:xfrm>
        </p:grpSpPr>
        <p:grpSp>
          <p:nvGrpSpPr>
            <p:cNvPr id="9" name="组合 8"/>
            <p:cNvGrpSpPr/>
            <p:nvPr/>
          </p:nvGrpSpPr>
          <p:grpSpPr>
            <a:xfrm>
              <a:off x="400614" y="153236"/>
              <a:ext cx="1914458" cy="1914458"/>
              <a:chOff x="1677608" y="2996952"/>
              <a:chExt cx="1395643" cy="1395643"/>
            </a:xfrm>
          </p:grpSpPr>
          <p:sp>
            <p:nvSpPr>
              <p:cNvPr id="1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prstClr val="white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  <p:sp>
            <p:nvSpPr>
              <p:cNvPr id="1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2" name="Rectangle 9"/>
            <p:cNvSpPr/>
            <p:nvPr/>
          </p:nvSpPr>
          <p:spPr>
            <a:xfrm>
              <a:off x="682768" y="799868"/>
              <a:ext cx="1350150" cy="692497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ctr"/>
              <a:r>
                <a:rPr lang="en-US" altLang="zh-CN" sz="4265" b="1" dirty="0" smtClean="0">
                  <a:solidFill>
                    <a:schemeClr val="bg1"/>
                  </a:solidFill>
                  <a:latin typeface="汉仪雅酷黑 75W" panose="020B0804020202020204" charset="-122"/>
                  <a:ea typeface="汉仪雅酷黑 75W" panose="020B0804020202020204" charset="-122"/>
                  <a:cs typeface="+mn-ea"/>
                  <a:sym typeface="+mn-lt"/>
                </a:rPr>
                <a:t>02</a:t>
              </a:r>
              <a:endParaRPr lang="en-US" altLang="zh-CN" sz="4265" b="1" dirty="0" smtClean="0">
                <a:solidFill>
                  <a:schemeClr val="bg1"/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endParaRPr>
            </a:p>
          </p:txBody>
        </p:sp>
      </p:grpSp>
      <p:sp>
        <p:nvSpPr>
          <p:cNvPr id="7" name="TextBox 48"/>
          <p:cNvSpPr txBox="1"/>
          <p:nvPr/>
        </p:nvSpPr>
        <p:spPr>
          <a:xfrm>
            <a:off x="2009782" y="4199854"/>
            <a:ext cx="5567169" cy="9023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5865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汉仪雅酷黑 75W" panose="020B0804020202020204" charset="-122"/>
                <a:ea typeface="汉仪雅酷黑 75W" panose="020B0804020202020204" charset="-122"/>
                <a:cs typeface="+mn-ea"/>
                <a:sym typeface="+mn-lt"/>
              </a:rPr>
              <a:t>自我评价</a:t>
            </a:r>
            <a:endParaRPr lang="zh-CN" altLang="en-US" sz="5865" b="1" dirty="0" smtClean="0">
              <a:solidFill>
                <a:schemeClr val="tx1">
                  <a:lumMod val="85000"/>
                  <a:lumOff val="15000"/>
                </a:schemeClr>
              </a:solidFill>
              <a:latin typeface="汉仪雅酷黑 75W" panose="020B0804020202020204" charset="-122"/>
              <a:ea typeface="汉仪雅酷黑 75W" panose="020B0804020202020204" charset="-122"/>
              <a:cs typeface="+mn-ea"/>
              <a:sym typeface="+mn-lt"/>
            </a:endParaRPr>
          </a:p>
        </p:txBody>
      </p:sp>
      <p:sp>
        <p:nvSpPr>
          <p:cNvPr id="8" name="TextBox 49"/>
          <p:cNvSpPr txBox="1"/>
          <p:nvPr/>
        </p:nvSpPr>
        <p:spPr>
          <a:xfrm>
            <a:off x="2932528" y="5207543"/>
            <a:ext cx="3705885" cy="645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旗黑-55简" panose="00020600040101010101" charset="-128"/>
                <a:ea typeface="汉仪旗黑-55简" panose="00020600040101010101" charset="-128"/>
                <a:cs typeface="+mn-ea"/>
                <a:sym typeface="+mn-lt"/>
              </a:rPr>
              <a:t>您的内容打在这里，或者通过复制您的文本后，在此框中选择粘贴，并选择只保留文字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汉仪旗黑-55简" panose="00020600040101010101" charset="-128"/>
              <a:ea typeface="汉仪旗黑-55简" panose="00020600040101010101" charset="-128"/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-170626" y="-421763"/>
            <a:ext cx="1126972" cy="112682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205906" y="447925"/>
            <a:ext cx="654527" cy="65444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995497" y="-42030"/>
            <a:ext cx="654527" cy="654442"/>
            <a:chOff x="304800" y="673100"/>
            <a:chExt cx="4000500" cy="4000500"/>
          </a:xfrm>
          <a:solidFill>
            <a:schemeClr val="bg1">
              <a:lumMod val="95000"/>
            </a:schemeClr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2955827" y="353247"/>
            <a:ext cx="654527" cy="65444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911269" y="-701220"/>
            <a:ext cx="1463206" cy="1463014"/>
            <a:chOff x="304800" y="673100"/>
            <a:chExt cx="4000500" cy="4000500"/>
          </a:xfrm>
          <a:solidFill>
            <a:schemeClr val="bg1">
              <a:lumMod val="95000"/>
            </a:schemeClr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1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392112" y="760413"/>
              <a:ext cx="3825872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88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theme/theme1.xml><?xml version="1.0" encoding="utf-8"?>
<a:theme xmlns:a="http://schemas.openxmlformats.org/drawingml/2006/main" name="Office 主题">
  <a:themeElements>
    <a:clrScheme name="自定义 401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22477D"/>
      </a:accent1>
      <a:accent2>
        <a:srgbClr val="A5A5A5"/>
      </a:accent2>
      <a:accent3>
        <a:srgbClr val="22477D"/>
      </a:accent3>
      <a:accent4>
        <a:srgbClr val="A5A5A5"/>
      </a:accent4>
      <a:accent5>
        <a:srgbClr val="24467D"/>
      </a:accent5>
      <a:accent6>
        <a:srgbClr val="A5A5A5"/>
      </a:accent6>
      <a:hlink>
        <a:srgbClr val="22477D"/>
      </a:hlink>
      <a:folHlink>
        <a:srgbClr val="A5A5A5"/>
      </a:folHlink>
    </a:clrScheme>
    <a:fontScheme name="Temp">
      <a:majorFont>
        <a:latin typeface="汉仪旗黑-55简"/>
        <a:ea typeface="汉仪旗黑-55简"/>
        <a:cs typeface=""/>
      </a:majorFont>
      <a:minorFont>
        <a:latin typeface="汉仪旗黑-55简"/>
        <a:ea typeface="汉仪旗黑-55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旗黑-55简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汉仪旗黑-55简"/>
        <a:font script="Hebr" typeface="汉仪旗黑-55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旗黑-55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旗黑-55简"/>
        <a:ea typeface=""/>
        <a:cs typeface=""/>
        <a:font script="Jpan" typeface="ＭＳ Ｐゴシック"/>
        <a:font script="Hang" typeface="맑은 고딕"/>
        <a:font script="Hans" typeface="汉仪旗黑-55简"/>
        <a:font script="Hant" typeface="新細明體"/>
        <a:font script="Arab" typeface="汉仪旗黑-55简"/>
        <a:font script="Hebr" typeface="汉仪旗黑-55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旗黑-55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4286</Words>
  <Application>WPS 演示</Application>
  <PresentationFormat>宽屏</PresentationFormat>
  <Paragraphs>613</Paragraphs>
  <Slides>26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44" baseType="lpstr">
      <vt:lpstr>Arial</vt:lpstr>
      <vt:lpstr>方正书宋_GBK</vt:lpstr>
      <vt:lpstr>Wingdings</vt:lpstr>
      <vt:lpstr>汉仪旗黑-55简</vt:lpstr>
      <vt:lpstr>冬青黑体简体中文</vt:lpstr>
      <vt:lpstr>汉仪雅酷黑 75W</vt:lpstr>
      <vt:lpstr>苹方-简</vt:lpstr>
      <vt:lpstr>微软雅黑</vt:lpstr>
      <vt:lpstr>Calibri</vt:lpstr>
      <vt:lpstr>U.S. 101</vt:lpstr>
      <vt:lpstr>Roboto</vt:lpstr>
      <vt:lpstr>Open Sans Light</vt:lpstr>
      <vt:lpstr>Helvetica Neue</vt:lpstr>
      <vt:lpstr>汉仪旗黑</vt:lpstr>
      <vt:lpstr>Helvetica</vt:lpstr>
      <vt:lpstr>宋体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Organization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HL81829782</dc:creator>
  <cp:lastModifiedBy>zhu</cp:lastModifiedBy>
  <cp:revision>8</cp:revision>
  <dcterms:created xsi:type="dcterms:W3CDTF">2022-10-12T01:44:41Z</dcterms:created>
  <dcterms:modified xsi:type="dcterms:W3CDTF">2022-10-12T01:44:41Z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597FA0E4B5F6456B9CE65DA104ED9F00</vt:lpwstr>
  </property>
  <property fmtid="{D5CDD505-2E9C-101B-9397-08002B2CF9AE}" pid="3" name="KSOProductBuildVer">
    <vt:lpwstr>2052-2.7.1.4479</vt:lpwstr>
  </property>
</Properties>
</file>

<file path=docProps/thumbnail.jpeg>
</file>